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65" r:id="rId2"/>
    <p:sldId id="299"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26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72" d="100"/>
          <a:sy n="72" d="100"/>
        </p:scale>
        <p:origin x="66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85A831-0255-41DE-997A-B7F413A42067}" type="datetimeFigureOut">
              <a:rPr lang="en-US" smtClean="0"/>
              <a:t>11/13/2018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8A020E-0C01-459A-A2C1-BBD7E953951C}" type="slidenum">
              <a:rPr lang="en-US" smtClean="0"/>
              <a:t>‹#›</a:t>
            </a:fld>
            <a:endParaRPr lang="en-US"/>
          </a:p>
        </p:txBody>
      </p:sp>
    </p:spTree>
    <p:extLst>
      <p:ext uri="{BB962C8B-B14F-4D97-AF65-F5344CB8AC3E}">
        <p14:creationId xmlns:p14="http://schemas.microsoft.com/office/powerpoint/2010/main" val="1103473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780450-3FB4-A045-97DC-2269F700E048}" type="slidenum">
              <a:rPr lang="en-US" smtClean="0"/>
              <a:t>1</a:t>
            </a:fld>
            <a:endParaRPr lang="en-US"/>
          </a:p>
        </p:txBody>
      </p:sp>
    </p:spTree>
    <p:extLst>
      <p:ext uri="{BB962C8B-B14F-4D97-AF65-F5344CB8AC3E}">
        <p14:creationId xmlns:p14="http://schemas.microsoft.com/office/powerpoint/2010/main" val="7899025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with Image">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 y="4873752"/>
            <a:ext cx="2244302" cy="768096"/>
          </a:xfrm>
          <a:prstGeom prst="rect">
            <a:avLst/>
          </a:prstGeom>
        </p:spPr>
      </p:pic>
      <p:sp>
        <p:nvSpPr>
          <p:cNvPr id="6" name="Rectangle 5"/>
          <p:cNvSpPr/>
          <p:nvPr userDrawn="1"/>
        </p:nvSpPr>
        <p:spPr>
          <a:xfrm>
            <a:off x="602735" y="685800"/>
            <a:ext cx="10972800" cy="5486400"/>
          </a:xfrm>
          <a:custGeom>
            <a:avLst/>
            <a:gdLst>
              <a:gd name="connsiteX0" fmla="*/ 0 w 10972800"/>
              <a:gd name="connsiteY0" fmla="*/ 0 h 5181600"/>
              <a:gd name="connsiteX1" fmla="*/ 10972800 w 10972800"/>
              <a:gd name="connsiteY1" fmla="*/ 0 h 5181600"/>
              <a:gd name="connsiteX2" fmla="*/ 10972800 w 10972800"/>
              <a:gd name="connsiteY2" fmla="*/ 5181600 h 5181600"/>
              <a:gd name="connsiteX3" fmla="*/ 0 w 10972800"/>
              <a:gd name="connsiteY3" fmla="*/ 5181600 h 5181600"/>
              <a:gd name="connsiteX4" fmla="*/ 0 w 10972800"/>
              <a:gd name="connsiteY4" fmla="*/ 0 h 5181600"/>
              <a:gd name="connsiteX0" fmla="*/ 0 w 10972800"/>
              <a:gd name="connsiteY0" fmla="*/ 0 h 5181600"/>
              <a:gd name="connsiteX1" fmla="*/ 10972800 w 10972800"/>
              <a:gd name="connsiteY1" fmla="*/ 0 h 5181600"/>
              <a:gd name="connsiteX2" fmla="*/ 10972800 w 10972800"/>
              <a:gd name="connsiteY2" fmla="*/ 4007708 h 5181600"/>
              <a:gd name="connsiteX3" fmla="*/ 0 w 10972800"/>
              <a:gd name="connsiteY3" fmla="*/ 5181600 h 5181600"/>
              <a:gd name="connsiteX4" fmla="*/ 0 w 10972800"/>
              <a:gd name="connsiteY4" fmla="*/ 0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5181600">
                <a:moveTo>
                  <a:pt x="0" y="0"/>
                </a:moveTo>
                <a:lnTo>
                  <a:pt x="10972800" y="0"/>
                </a:lnTo>
                <a:lnTo>
                  <a:pt x="10972800" y="4007708"/>
                </a:lnTo>
                <a:lnTo>
                  <a:pt x="0" y="5181600"/>
                </a:lnTo>
                <a:lnTo>
                  <a:pt x="0" y="0"/>
                </a:lnTo>
                <a:close/>
              </a:path>
            </a:pathLst>
          </a:custGeom>
          <a:no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3"/>
          <p:cNvSpPr>
            <a:spLocks noGrp="1"/>
          </p:cNvSpPr>
          <p:nvPr>
            <p:ph type="body" sz="quarter" idx="10"/>
          </p:nvPr>
        </p:nvSpPr>
        <p:spPr>
          <a:xfrm>
            <a:off x="914400" y="990600"/>
            <a:ext cx="6705600" cy="3352800"/>
          </a:xfrm>
        </p:spPr>
        <p:txBody>
          <a:bodyPr/>
          <a:lstStyle>
            <a:lvl1pPr>
              <a:lnSpc>
                <a:spcPts val="5000"/>
              </a:lnSpc>
              <a:defRPr sz="5000">
                <a:solidFill>
                  <a:schemeClr val="tx2"/>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4706157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9" name="Text Placeholder 6"/>
          <p:cNvSpPr>
            <a:spLocks noGrp="1"/>
          </p:cNvSpPr>
          <p:nvPr>
            <p:ph type="body" sz="quarter" idx="13"/>
          </p:nvPr>
        </p:nvSpPr>
        <p:spPr>
          <a:xfrm>
            <a:off x="609600" y="1752598"/>
            <a:ext cx="10972800" cy="4416552"/>
          </a:xfrm>
        </p:spPr>
        <p:txBody>
          <a:bodyPr/>
          <a:lstStyle>
            <a:lvl1pPr>
              <a:defRPr b="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4"/>
          </p:nvPr>
        </p:nvSpPr>
        <p:spPr/>
        <p:txBody>
          <a:bodyPr/>
          <a:lstStyle/>
          <a:p>
            <a:r>
              <a:rPr lang="en-US"/>
              <a:t>Presentation Title | Date | Confidential</a:t>
            </a:r>
            <a:endParaRPr lang="en-US" dirty="0"/>
          </a:p>
        </p:txBody>
      </p:sp>
      <p:sp>
        <p:nvSpPr>
          <p:cNvPr id="6" name="Slide Number Placeholder 5"/>
          <p:cNvSpPr>
            <a:spLocks noGrp="1"/>
          </p:cNvSpPr>
          <p:nvPr>
            <p:ph type="sldNum" sz="quarter" idx="15"/>
          </p:nvPr>
        </p:nvSpPr>
        <p:spPr/>
        <p:txBody>
          <a:bodyPr/>
          <a:lstStyle/>
          <a:p>
            <a:fld id="{B6D1532F-61F1-B941-ACDF-6BC65E0B4055}" type="slidenum">
              <a:rPr lang="en-US" smtClean="0"/>
              <a:pPr/>
              <a:t>‹#›</a:t>
            </a:fld>
            <a:endParaRPr lang="en-US"/>
          </a:p>
        </p:txBody>
      </p:sp>
      <p:sp>
        <p:nvSpPr>
          <p:cNvPr id="7" name="Title 1"/>
          <p:cNvSpPr txBox="1">
            <a:spLocks/>
          </p:cNvSpPr>
          <p:nvPr userDrawn="1"/>
        </p:nvSpPr>
        <p:spPr>
          <a:xfrm>
            <a:off x="762000" y="533401"/>
            <a:ext cx="10972800" cy="923920"/>
          </a:xfrm>
          <a:prstGeom prst="rect">
            <a:avLst/>
          </a:prstGeom>
        </p:spPr>
        <p:txBody>
          <a:bodyPr vert="horz" lIns="0" tIns="0" rIns="0" bIns="0" rtlCol="0" anchor="t">
            <a:noAutofit/>
          </a:bodyPr>
          <a:lstStyle>
            <a:lvl1pPr algn="l" defTabSz="914400" rtl="0" eaLnBrk="1" latinLnBrk="0" hangingPunct="1">
              <a:lnSpc>
                <a:spcPct val="100000"/>
              </a:lnSpc>
              <a:spcBef>
                <a:spcPct val="0"/>
              </a:spcBef>
              <a:buNone/>
              <a:defRPr sz="3600" b="1" kern="1200">
                <a:solidFill>
                  <a:schemeClr val="tx1"/>
                </a:solidFill>
                <a:latin typeface="+mj-lt"/>
                <a:ea typeface="+mj-ea"/>
                <a:cs typeface="+mj-cs"/>
              </a:defRPr>
            </a:lvl1pPr>
          </a:lstStyle>
          <a:p>
            <a:pPr algn="r"/>
            <a:r>
              <a:rPr lang="en-US" altLang="en-US" b="0">
                <a:solidFill>
                  <a:schemeClr val="tx2"/>
                </a:solidFill>
                <a:latin typeface="Times New Roman" panose="02020603050405020304" pitchFamily="18" charset="0"/>
                <a:ea typeface="+mn-ea"/>
                <a:cs typeface="Times New Roman" panose="02020603050405020304" pitchFamily="18" charset="0"/>
              </a:rPr>
              <a:t>Supplier Early Production Containment Process Overview</a:t>
            </a:r>
            <a:endParaRPr lang="en-US" b="0" dirty="0">
              <a:solidFill>
                <a:schemeClr val="tx2"/>
              </a:solidFill>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61121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cxnSp>
        <p:nvCxnSpPr>
          <p:cNvPr id="9" name="Straight Connector 8"/>
          <p:cNvCxnSpPr/>
          <p:nvPr userDrawn="1"/>
        </p:nvCxnSpPr>
        <p:spPr>
          <a:xfrm>
            <a:off x="60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64008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3"/>
          </p:nvPr>
        </p:nvSpPr>
        <p:spPr>
          <a:xfrm>
            <a:off x="609600" y="1901950"/>
            <a:ext cx="5181600" cy="4267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4"/>
          </p:nvPr>
        </p:nvSpPr>
        <p:spPr>
          <a:xfrm>
            <a:off x="6400800" y="1905000"/>
            <a:ext cx="5181600" cy="4267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5"/>
          </p:nvPr>
        </p:nvSpPr>
        <p:spPr/>
        <p:txBody>
          <a:bodyPr/>
          <a:lstStyle/>
          <a:p>
            <a:r>
              <a:rPr lang="en-US"/>
              <a:t>Presentation Title | Date | Confidential</a:t>
            </a:r>
            <a:endParaRPr lang="en-US" dirty="0"/>
          </a:p>
        </p:txBody>
      </p:sp>
      <p:sp>
        <p:nvSpPr>
          <p:cNvPr id="6" name="Slide Number Placeholder 5"/>
          <p:cNvSpPr>
            <a:spLocks noGrp="1"/>
          </p:cNvSpPr>
          <p:nvPr>
            <p:ph type="sldNum" sz="quarter" idx="16"/>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32656743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 Text + Chart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Text Placeholder 6"/>
          <p:cNvSpPr>
            <a:spLocks noGrp="1"/>
          </p:cNvSpPr>
          <p:nvPr>
            <p:ph type="body" sz="quarter" idx="13"/>
          </p:nvPr>
        </p:nvSpPr>
        <p:spPr>
          <a:xfrm>
            <a:off x="609600" y="1905000"/>
            <a:ext cx="5181600" cy="42641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hart Placeholder 5"/>
          <p:cNvSpPr>
            <a:spLocks noGrp="1"/>
          </p:cNvSpPr>
          <p:nvPr>
            <p:ph type="chart" sz="quarter" idx="14"/>
          </p:nvPr>
        </p:nvSpPr>
        <p:spPr>
          <a:xfrm>
            <a:off x="6400800" y="1905000"/>
            <a:ext cx="5181600" cy="4267200"/>
          </a:xfrm>
        </p:spPr>
        <p:txBody>
          <a:bodyPr/>
          <a:lstStyle/>
          <a:p>
            <a:r>
              <a:rPr lang="en-US"/>
              <a:t>Click icon to add chart</a:t>
            </a:r>
          </a:p>
        </p:txBody>
      </p:sp>
      <p:sp>
        <p:nvSpPr>
          <p:cNvPr id="5" name="Footer Placeholder 4"/>
          <p:cNvSpPr>
            <a:spLocks noGrp="1"/>
          </p:cNvSpPr>
          <p:nvPr>
            <p:ph type="ftr" sz="quarter" idx="15"/>
          </p:nvPr>
        </p:nvSpPr>
        <p:spPr/>
        <p:txBody>
          <a:bodyPr/>
          <a:lstStyle/>
          <a:p>
            <a:r>
              <a:rPr lang="en-US"/>
              <a:t>Presentation Title | Date | Confidential</a:t>
            </a:r>
            <a:endParaRPr lang="en-US" dirty="0"/>
          </a:p>
        </p:txBody>
      </p:sp>
      <p:sp>
        <p:nvSpPr>
          <p:cNvPr id="7" name="Slide Number Placeholder 6"/>
          <p:cNvSpPr>
            <a:spLocks noGrp="1"/>
          </p:cNvSpPr>
          <p:nvPr>
            <p:ph type="sldNum" sz="quarter" idx="16"/>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3882222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Text + Chart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cxnSp>
        <p:nvCxnSpPr>
          <p:cNvPr id="10" name="Straight Connector 9"/>
          <p:cNvCxnSpPr/>
          <p:nvPr userDrawn="1"/>
        </p:nvCxnSpPr>
        <p:spPr>
          <a:xfrm>
            <a:off x="64008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3" name="Text Placeholder 6"/>
          <p:cNvSpPr>
            <a:spLocks noGrp="1"/>
          </p:cNvSpPr>
          <p:nvPr>
            <p:ph type="body" sz="quarter" idx="14"/>
          </p:nvPr>
        </p:nvSpPr>
        <p:spPr>
          <a:xfrm>
            <a:off x="6400800" y="1905000"/>
            <a:ext cx="5181600" cy="4267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hart Placeholder 5"/>
          <p:cNvSpPr>
            <a:spLocks noGrp="1"/>
          </p:cNvSpPr>
          <p:nvPr>
            <p:ph type="chart" sz="quarter" idx="15"/>
          </p:nvPr>
        </p:nvSpPr>
        <p:spPr>
          <a:xfrm>
            <a:off x="609600" y="1905000"/>
            <a:ext cx="5181600" cy="4267200"/>
          </a:xfrm>
        </p:spPr>
        <p:txBody>
          <a:bodyPr/>
          <a:lstStyle/>
          <a:p>
            <a:r>
              <a:rPr lang="en-US"/>
              <a:t>Click icon to add chart</a:t>
            </a:r>
          </a:p>
        </p:txBody>
      </p:sp>
      <p:sp>
        <p:nvSpPr>
          <p:cNvPr id="5" name="Footer Placeholder 4"/>
          <p:cNvSpPr>
            <a:spLocks noGrp="1"/>
          </p:cNvSpPr>
          <p:nvPr>
            <p:ph type="ftr" sz="quarter" idx="16"/>
          </p:nvPr>
        </p:nvSpPr>
        <p:spPr/>
        <p:txBody>
          <a:bodyPr/>
          <a:lstStyle/>
          <a:p>
            <a:r>
              <a:rPr lang="en-US"/>
              <a:t>Presentation Title | Date | Confidential</a:t>
            </a:r>
            <a:endParaRPr lang="en-US" dirty="0"/>
          </a:p>
        </p:txBody>
      </p:sp>
      <p:sp>
        <p:nvSpPr>
          <p:cNvPr id="6" name="Slide Number Placeholder 5"/>
          <p:cNvSpPr>
            <a:spLocks noGrp="1"/>
          </p:cNvSpPr>
          <p:nvPr>
            <p:ph type="sldNum" sz="quarter" idx="17"/>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2772935606"/>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 Takeaway">
    <p:spTree>
      <p:nvGrpSpPr>
        <p:cNvPr id="1" name=""/>
        <p:cNvGrpSpPr/>
        <p:nvPr/>
      </p:nvGrpSpPr>
      <p:grpSpPr>
        <a:xfrm>
          <a:off x="0" y="0"/>
          <a:ext cx="0" cy="0"/>
          <a:chOff x="0" y="0"/>
          <a:chExt cx="0" cy="0"/>
        </a:xfrm>
      </p:grpSpPr>
      <p:sp>
        <p:nvSpPr>
          <p:cNvPr id="6" name="Rectangle 5"/>
          <p:cNvSpPr/>
          <p:nvPr userDrawn="1"/>
        </p:nvSpPr>
        <p:spPr>
          <a:xfrm>
            <a:off x="6096000" y="0"/>
            <a:ext cx="609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609600" y="381001"/>
            <a:ext cx="5181600" cy="923920"/>
          </a:xfrm>
        </p:spPr>
        <p:txBody>
          <a:bodyPr/>
          <a:lstStyle/>
          <a:p>
            <a:r>
              <a:rPr lang="en-US"/>
              <a:t>Click to edit Master title style</a:t>
            </a:r>
          </a:p>
        </p:txBody>
      </p:sp>
      <p:cxnSp>
        <p:nvCxnSpPr>
          <p:cNvPr id="9" name="Straight Connector 8"/>
          <p:cNvCxnSpPr/>
          <p:nvPr userDrawn="1"/>
        </p:nvCxnSpPr>
        <p:spPr>
          <a:xfrm>
            <a:off x="609600" y="1744436"/>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3" name="Text Placeholder 6"/>
          <p:cNvSpPr>
            <a:spLocks noGrp="1"/>
          </p:cNvSpPr>
          <p:nvPr>
            <p:ph type="body" sz="quarter" idx="13"/>
          </p:nvPr>
        </p:nvSpPr>
        <p:spPr>
          <a:xfrm>
            <a:off x="609600" y="1905000"/>
            <a:ext cx="5181600" cy="42641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6"/>
          <p:cNvSpPr>
            <a:spLocks noGrp="1"/>
          </p:cNvSpPr>
          <p:nvPr>
            <p:ph type="body" sz="quarter" idx="14"/>
          </p:nvPr>
        </p:nvSpPr>
        <p:spPr>
          <a:xfrm>
            <a:off x="6400800" y="1905000"/>
            <a:ext cx="5181600" cy="4264150"/>
          </a:xfrm>
        </p:spPr>
        <p:txBody>
          <a:bodyPr/>
          <a:lstStyle>
            <a:lvl1pPr>
              <a:defRPr b="0">
                <a:solidFill>
                  <a:schemeClr val="bg1"/>
                </a:solidFill>
              </a:defRPr>
            </a:lvl1pPr>
            <a:lvl2pPr>
              <a:defRPr b="0">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82202" y="6399228"/>
            <a:ext cx="1600198" cy="166714"/>
          </a:xfrm>
          <a:prstGeom prst="rect">
            <a:avLst/>
          </a:prstGeom>
        </p:spPr>
      </p:pic>
      <p:sp>
        <p:nvSpPr>
          <p:cNvPr id="2" name="Footer Placeholder 1"/>
          <p:cNvSpPr>
            <a:spLocks noGrp="1"/>
          </p:cNvSpPr>
          <p:nvPr>
            <p:ph type="ftr" sz="quarter" idx="15"/>
          </p:nvPr>
        </p:nvSpPr>
        <p:spPr/>
        <p:txBody>
          <a:bodyPr/>
          <a:lstStyle/>
          <a:p>
            <a:r>
              <a:rPr lang="en-US"/>
              <a:t>Presentation Title | Date | Confidential</a:t>
            </a:r>
            <a:endParaRPr lang="en-US" dirty="0"/>
          </a:p>
        </p:txBody>
      </p:sp>
      <p:sp>
        <p:nvSpPr>
          <p:cNvPr id="7" name="Slide Number Placeholder 6"/>
          <p:cNvSpPr>
            <a:spLocks noGrp="1"/>
          </p:cNvSpPr>
          <p:nvPr>
            <p:ph type="sldNum" sz="quarter" idx="16"/>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1062773587"/>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 Image">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6096000" y="0"/>
            <a:ext cx="6096000" cy="6858000"/>
          </a:xfrm>
          <a:solidFill>
            <a:schemeClr val="bg2"/>
          </a:solidFill>
        </p:spPr>
        <p:txBody>
          <a:bodyPr>
            <a:normAutofit/>
          </a:bodyPr>
          <a:lstStyle>
            <a:lvl1pPr>
              <a:defRPr sz="1800"/>
            </a:lvl1pPr>
          </a:lstStyle>
          <a:p>
            <a:r>
              <a:rPr lang="en-US"/>
              <a:t>Click icon to add picture</a:t>
            </a:r>
          </a:p>
        </p:txBody>
      </p:sp>
      <p:sp>
        <p:nvSpPr>
          <p:cNvPr id="5" name="Title 4"/>
          <p:cNvSpPr>
            <a:spLocks noGrp="1"/>
          </p:cNvSpPr>
          <p:nvPr>
            <p:ph type="title"/>
          </p:nvPr>
        </p:nvSpPr>
        <p:spPr>
          <a:xfrm>
            <a:off x="609600" y="381001"/>
            <a:ext cx="5181600" cy="923920"/>
          </a:xfrm>
        </p:spPr>
        <p:txBody>
          <a:bodyPr/>
          <a:lstStyle/>
          <a:p>
            <a:r>
              <a:rPr lang="en-US"/>
              <a:t>Click to edit Master title style</a:t>
            </a:r>
          </a:p>
        </p:txBody>
      </p:sp>
      <p:cxnSp>
        <p:nvCxnSpPr>
          <p:cNvPr id="9" name="Straight Connector 8"/>
          <p:cNvCxnSpPr/>
          <p:nvPr userDrawn="1"/>
        </p:nvCxnSpPr>
        <p:spPr>
          <a:xfrm>
            <a:off x="60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1" name="Text Placeholder 6"/>
          <p:cNvSpPr>
            <a:spLocks noGrp="1"/>
          </p:cNvSpPr>
          <p:nvPr>
            <p:ph type="body" sz="quarter" idx="13"/>
          </p:nvPr>
        </p:nvSpPr>
        <p:spPr>
          <a:xfrm>
            <a:off x="609600" y="1905000"/>
            <a:ext cx="5181600" cy="42641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15"/>
          </p:nvPr>
        </p:nvSpPr>
        <p:spPr/>
        <p:txBody>
          <a:bodyPr/>
          <a:lstStyle/>
          <a:p>
            <a:r>
              <a:rPr lang="en-US"/>
              <a:t>Presentation Title | Date | Confidential</a:t>
            </a:r>
            <a:endParaRPr lang="en-US" dirty="0"/>
          </a:p>
        </p:txBody>
      </p:sp>
      <p:sp>
        <p:nvSpPr>
          <p:cNvPr id="6" name="Slide Number Placeholder 5"/>
          <p:cNvSpPr>
            <a:spLocks noGrp="1"/>
          </p:cNvSpPr>
          <p:nvPr>
            <p:ph type="sldNum" sz="quarter" idx="16"/>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27057091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  2 Images">
    <p:spTree>
      <p:nvGrpSpPr>
        <p:cNvPr id="1" name=""/>
        <p:cNvGrpSpPr/>
        <p:nvPr/>
      </p:nvGrpSpPr>
      <p:grpSpPr>
        <a:xfrm>
          <a:off x="0" y="0"/>
          <a:ext cx="0" cy="0"/>
          <a:chOff x="0" y="0"/>
          <a:chExt cx="0" cy="0"/>
        </a:xfrm>
      </p:grpSpPr>
      <p:sp>
        <p:nvSpPr>
          <p:cNvPr id="9" name="Picture Placeholder 7"/>
          <p:cNvSpPr>
            <a:spLocks noGrp="1"/>
          </p:cNvSpPr>
          <p:nvPr>
            <p:ph type="pic" sz="quarter" idx="15"/>
          </p:nvPr>
        </p:nvSpPr>
        <p:spPr>
          <a:xfrm>
            <a:off x="6096000" y="3429000"/>
            <a:ext cx="6096000" cy="3429000"/>
          </a:xfrm>
          <a:solidFill>
            <a:schemeClr val="bg2"/>
          </a:solidFill>
        </p:spPr>
        <p:txBody>
          <a:bodyPr>
            <a:normAutofit/>
          </a:bodyPr>
          <a:lstStyle>
            <a:lvl1pPr>
              <a:defRPr sz="1800"/>
            </a:lvl1pPr>
          </a:lstStyle>
          <a:p>
            <a:r>
              <a:rPr lang="en-US"/>
              <a:t>Click icon to add picture</a:t>
            </a:r>
          </a:p>
        </p:txBody>
      </p:sp>
      <p:sp>
        <p:nvSpPr>
          <p:cNvPr id="8" name="Picture Placeholder 7"/>
          <p:cNvSpPr>
            <a:spLocks noGrp="1"/>
          </p:cNvSpPr>
          <p:nvPr>
            <p:ph type="pic" sz="quarter" idx="14"/>
          </p:nvPr>
        </p:nvSpPr>
        <p:spPr>
          <a:xfrm>
            <a:off x="6096000" y="0"/>
            <a:ext cx="6096000" cy="3429000"/>
          </a:xfrm>
          <a:solidFill>
            <a:schemeClr val="bg2"/>
          </a:solidFill>
        </p:spPr>
        <p:txBody>
          <a:bodyPr>
            <a:normAutofit/>
          </a:bodyPr>
          <a:lstStyle>
            <a:lvl1pPr>
              <a:defRPr sz="1800"/>
            </a:lvl1pPr>
          </a:lstStyle>
          <a:p>
            <a:r>
              <a:rPr lang="en-US"/>
              <a:t>Click icon to add picture</a:t>
            </a:r>
            <a:endParaRPr lang="en-US" dirty="0"/>
          </a:p>
        </p:txBody>
      </p:sp>
      <p:sp>
        <p:nvSpPr>
          <p:cNvPr id="5" name="Title 4"/>
          <p:cNvSpPr>
            <a:spLocks noGrp="1"/>
          </p:cNvSpPr>
          <p:nvPr>
            <p:ph type="title"/>
          </p:nvPr>
        </p:nvSpPr>
        <p:spPr>
          <a:xfrm>
            <a:off x="609600" y="381001"/>
            <a:ext cx="5181600" cy="923920"/>
          </a:xfrm>
        </p:spPr>
        <p:txBody>
          <a:bodyPr/>
          <a:lstStyle/>
          <a:p>
            <a:r>
              <a:rPr lang="en-US"/>
              <a:t>Click to edit Master title style</a:t>
            </a:r>
          </a:p>
        </p:txBody>
      </p:sp>
      <p:cxnSp>
        <p:nvCxnSpPr>
          <p:cNvPr id="11" name="Straight Connector 10"/>
          <p:cNvCxnSpPr/>
          <p:nvPr userDrawn="1"/>
        </p:nvCxnSpPr>
        <p:spPr>
          <a:xfrm>
            <a:off x="60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3"/>
          </p:nvPr>
        </p:nvSpPr>
        <p:spPr>
          <a:xfrm>
            <a:off x="609600" y="1905000"/>
            <a:ext cx="5181600" cy="42641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16"/>
          </p:nvPr>
        </p:nvSpPr>
        <p:spPr/>
        <p:txBody>
          <a:bodyPr/>
          <a:lstStyle/>
          <a:p>
            <a:r>
              <a:rPr lang="en-US"/>
              <a:t>Presentation Title | Date | Confidential</a:t>
            </a:r>
            <a:endParaRPr lang="en-US" dirty="0"/>
          </a:p>
        </p:txBody>
      </p:sp>
      <p:sp>
        <p:nvSpPr>
          <p:cNvPr id="6" name="Slide Number Placeholder 5"/>
          <p:cNvSpPr>
            <a:spLocks noGrp="1"/>
          </p:cNvSpPr>
          <p:nvPr>
            <p:ph type="sldNum" sz="quarter" idx="17"/>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37931363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  4 Images">
    <p:spTree>
      <p:nvGrpSpPr>
        <p:cNvPr id="1" name=""/>
        <p:cNvGrpSpPr/>
        <p:nvPr/>
      </p:nvGrpSpPr>
      <p:grpSpPr>
        <a:xfrm>
          <a:off x="0" y="0"/>
          <a:ext cx="0" cy="0"/>
          <a:chOff x="0" y="0"/>
          <a:chExt cx="0" cy="0"/>
        </a:xfrm>
      </p:grpSpPr>
      <p:sp>
        <p:nvSpPr>
          <p:cNvPr id="9" name="Picture Placeholder 7"/>
          <p:cNvSpPr>
            <a:spLocks noGrp="1"/>
          </p:cNvSpPr>
          <p:nvPr>
            <p:ph type="pic" sz="quarter" idx="15"/>
          </p:nvPr>
        </p:nvSpPr>
        <p:spPr>
          <a:xfrm>
            <a:off x="6096000" y="3429000"/>
            <a:ext cx="3048000" cy="3429000"/>
          </a:xfrm>
          <a:solidFill>
            <a:schemeClr val="bg2"/>
          </a:solidFill>
        </p:spPr>
        <p:txBody>
          <a:bodyPr>
            <a:normAutofit/>
          </a:bodyPr>
          <a:lstStyle>
            <a:lvl1pPr>
              <a:defRPr sz="1800"/>
            </a:lvl1pPr>
          </a:lstStyle>
          <a:p>
            <a:r>
              <a:rPr lang="en-US"/>
              <a:t>Click icon to add picture</a:t>
            </a:r>
            <a:endParaRPr lang="en-US" dirty="0"/>
          </a:p>
        </p:txBody>
      </p:sp>
      <p:sp>
        <p:nvSpPr>
          <p:cNvPr id="12" name="Picture Placeholder 7"/>
          <p:cNvSpPr>
            <a:spLocks noGrp="1"/>
          </p:cNvSpPr>
          <p:nvPr>
            <p:ph type="pic" sz="quarter" idx="17"/>
          </p:nvPr>
        </p:nvSpPr>
        <p:spPr>
          <a:xfrm>
            <a:off x="9144000" y="3429000"/>
            <a:ext cx="3048000" cy="3429000"/>
          </a:xfrm>
          <a:solidFill>
            <a:schemeClr val="bg2"/>
          </a:solidFill>
        </p:spPr>
        <p:txBody>
          <a:bodyPr>
            <a:normAutofit/>
          </a:bodyPr>
          <a:lstStyle>
            <a:lvl1pPr>
              <a:defRPr sz="1800"/>
            </a:lvl1pPr>
          </a:lstStyle>
          <a:p>
            <a:r>
              <a:rPr lang="en-US"/>
              <a:t>Click icon to add picture</a:t>
            </a:r>
          </a:p>
        </p:txBody>
      </p:sp>
      <p:sp>
        <p:nvSpPr>
          <p:cNvPr id="8" name="Picture Placeholder 7"/>
          <p:cNvSpPr>
            <a:spLocks noGrp="1"/>
          </p:cNvSpPr>
          <p:nvPr>
            <p:ph type="pic" sz="quarter" idx="14"/>
          </p:nvPr>
        </p:nvSpPr>
        <p:spPr>
          <a:xfrm>
            <a:off x="6096000" y="0"/>
            <a:ext cx="3048000" cy="3429000"/>
          </a:xfrm>
          <a:solidFill>
            <a:schemeClr val="bg2"/>
          </a:solidFill>
        </p:spPr>
        <p:txBody>
          <a:bodyPr>
            <a:normAutofit/>
          </a:bodyPr>
          <a:lstStyle>
            <a:lvl1pPr>
              <a:defRPr sz="1800"/>
            </a:lvl1pPr>
          </a:lstStyle>
          <a:p>
            <a:r>
              <a:rPr lang="en-US"/>
              <a:t>Click icon to add picture</a:t>
            </a:r>
            <a:endParaRPr lang="en-US" dirty="0"/>
          </a:p>
        </p:txBody>
      </p:sp>
      <p:sp>
        <p:nvSpPr>
          <p:cNvPr id="11" name="Picture Placeholder 7"/>
          <p:cNvSpPr>
            <a:spLocks noGrp="1"/>
          </p:cNvSpPr>
          <p:nvPr>
            <p:ph type="pic" sz="quarter" idx="16"/>
          </p:nvPr>
        </p:nvSpPr>
        <p:spPr>
          <a:xfrm>
            <a:off x="9144000" y="0"/>
            <a:ext cx="3048000" cy="3429000"/>
          </a:xfrm>
          <a:solidFill>
            <a:schemeClr val="bg2"/>
          </a:solidFill>
        </p:spPr>
        <p:txBody>
          <a:bodyPr>
            <a:normAutofit/>
          </a:bodyPr>
          <a:lstStyle>
            <a:lvl1pPr>
              <a:defRPr sz="1800"/>
            </a:lvl1pPr>
          </a:lstStyle>
          <a:p>
            <a:r>
              <a:rPr lang="en-US"/>
              <a:t>Click icon to add picture</a:t>
            </a:r>
          </a:p>
        </p:txBody>
      </p:sp>
      <p:sp>
        <p:nvSpPr>
          <p:cNvPr id="5" name="Title 4"/>
          <p:cNvSpPr>
            <a:spLocks noGrp="1"/>
          </p:cNvSpPr>
          <p:nvPr>
            <p:ph type="title"/>
          </p:nvPr>
        </p:nvSpPr>
        <p:spPr>
          <a:xfrm>
            <a:off x="609600" y="381001"/>
            <a:ext cx="5181600" cy="923920"/>
          </a:xfrm>
        </p:spPr>
        <p:txBody>
          <a:bodyPr/>
          <a:lstStyle/>
          <a:p>
            <a:r>
              <a:rPr lang="en-US"/>
              <a:t>Click to edit Master title style</a:t>
            </a:r>
          </a:p>
        </p:txBody>
      </p:sp>
      <p:cxnSp>
        <p:nvCxnSpPr>
          <p:cNvPr id="13" name="Straight Connector 12"/>
          <p:cNvCxnSpPr/>
          <p:nvPr userDrawn="1"/>
        </p:nvCxnSpPr>
        <p:spPr>
          <a:xfrm>
            <a:off x="60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3"/>
          </p:nvPr>
        </p:nvSpPr>
        <p:spPr>
          <a:xfrm>
            <a:off x="609600" y="1905000"/>
            <a:ext cx="5181600" cy="42641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18"/>
          </p:nvPr>
        </p:nvSpPr>
        <p:spPr/>
        <p:txBody>
          <a:bodyPr/>
          <a:lstStyle/>
          <a:p>
            <a:r>
              <a:rPr lang="en-US"/>
              <a:t>Presentation Title | Date | Confidential</a:t>
            </a:r>
            <a:endParaRPr lang="en-US" dirty="0"/>
          </a:p>
        </p:txBody>
      </p:sp>
      <p:sp>
        <p:nvSpPr>
          <p:cNvPr id="6" name="Slide Number Placeholder 5"/>
          <p:cNvSpPr>
            <a:spLocks noGrp="1"/>
          </p:cNvSpPr>
          <p:nvPr>
            <p:ph type="sldNum" sz="quarter" idx="19"/>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9032091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Column + Chart W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3"/>
          </p:nvPr>
        </p:nvSpPr>
        <p:spPr>
          <a:xfrm>
            <a:off x="609600" y="1905000"/>
            <a:ext cx="3352800" cy="42641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2" name="Straight Connector 11"/>
          <p:cNvCxnSpPr/>
          <p:nvPr userDrawn="1"/>
        </p:nvCxnSpPr>
        <p:spPr>
          <a:xfrm>
            <a:off x="60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8" name="Chart Placeholder 5"/>
          <p:cNvSpPr>
            <a:spLocks noGrp="1"/>
          </p:cNvSpPr>
          <p:nvPr>
            <p:ph type="chart" sz="quarter" idx="14"/>
          </p:nvPr>
        </p:nvSpPr>
        <p:spPr>
          <a:xfrm>
            <a:off x="4572000" y="1905000"/>
            <a:ext cx="7010400" cy="4267200"/>
          </a:xfrm>
        </p:spPr>
        <p:txBody>
          <a:bodyPr/>
          <a:lstStyle/>
          <a:p>
            <a:r>
              <a:rPr lang="en-US"/>
              <a:t>Click icon to add chart</a:t>
            </a:r>
          </a:p>
        </p:txBody>
      </p:sp>
      <p:sp>
        <p:nvSpPr>
          <p:cNvPr id="5" name="Footer Placeholder 4"/>
          <p:cNvSpPr>
            <a:spLocks noGrp="1"/>
          </p:cNvSpPr>
          <p:nvPr>
            <p:ph type="ftr" sz="quarter" idx="15"/>
          </p:nvPr>
        </p:nvSpPr>
        <p:spPr/>
        <p:txBody>
          <a:bodyPr/>
          <a:lstStyle/>
          <a:p>
            <a:r>
              <a:rPr lang="en-US"/>
              <a:t>Presentation Title | Date | Confidential</a:t>
            </a:r>
            <a:endParaRPr lang="en-US" dirty="0"/>
          </a:p>
        </p:txBody>
      </p:sp>
      <p:sp>
        <p:nvSpPr>
          <p:cNvPr id="6" name="Slide Number Placeholder 5"/>
          <p:cNvSpPr>
            <a:spLocks noGrp="1"/>
          </p:cNvSpPr>
          <p:nvPr>
            <p:ph type="sldNum" sz="quarter" idx="16"/>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20081979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Text Placeholder 6"/>
          <p:cNvSpPr>
            <a:spLocks noGrp="1"/>
          </p:cNvSpPr>
          <p:nvPr>
            <p:ph type="body" sz="quarter" idx="13"/>
          </p:nvPr>
        </p:nvSpPr>
        <p:spPr>
          <a:xfrm>
            <a:off x="609600" y="1905000"/>
            <a:ext cx="3352800" cy="411479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6"/>
          <p:cNvSpPr>
            <a:spLocks noGrp="1"/>
          </p:cNvSpPr>
          <p:nvPr>
            <p:ph type="body" sz="quarter" idx="14"/>
          </p:nvPr>
        </p:nvSpPr>
        <p:spPr>
          <a:xfrm>
            <a:off x="4419600" y="1905000"/>
            <a:ext cx="3352800" cy="411479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6"/>
          <p:cNvSpPr>
            <a:spLocks noGrp="1"/>
          </p:cNvSpPr>
          <p:nvPr>
            <p:ph type="body" sz="quarter" idx="15"/>
          </p:nvPr>
        </p:nvSpPr>
        <p:spPr>
          <a:xfrm>
            <a:off x="8229600" y="1905000"/>
            <a:ext cx="3352800" cy="411479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6" name="Straight Connector 5"/>
          <p:cNvCxnSpPr/>
          <p:nvPr userDrawn="1"/>
        </p:nvCxnSpPr>
        <p:spPr>
          <a:xfrm>
            <a:off x="60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a:off x="4410075"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822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6"/>
          </p:nvPr>
        </p:nvSpPr>
        <p:spPr/>
        <p:txBody>
          <a:bodyPr/>
          <a:lstStyle/>
          <a:p>
            <a:r>
              <a:rPr lang="en-US"/>
              <a:t>Presentation Title | Date | Confidential</a:t>
            </a:r>
            <a:endParaRPr lang="en-US" dirty="0"/>
          </a:p>
        </p:txBody>
      </p:sp>
      <p:sp>
        <p:nvSpPr>
          <p:cNvPr id="10" name="Slide Number Placeholder 9"/>
          <p:cNvSpPr>
            <a:spLocks noGrp="1"/>
          </p:cNvSpPr>
          <p:nvPr>
            <p:ph type="sldNum" sz="quarter" idx="17"/>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868281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A">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 y="4873752"/>
            <a:ext cx="2244302" cy="768096"/>
          </a:xfrm>
          <a:prstGeom prst="rect">
            <a:avLst/>
          </a:prstGeom>
        </p:spPr>
      </p:pic>
      <p:sp>
        <p:nvSpPr>
          <p:cNvPr id="6" name="Rectangle 5"/>
          <p:cNvSpPr/>
          <p:nvPr userDrawn="1"/>
        </p:nvSpPr>
        <p:spPr>
          <a:xfrm>
            <a:off x="602735" y="685800"/>
            <a:ext cx="10972800" cy="5486400"/>
          </a:xfrm>
          <a:custGeom>
            <a:avLst/>
            <a:gdLst>
              <a:gd name="connsiteX0" fmla="*/ 0 w 10972800"/>
              <a:gd name="connsiteY0" fmla="*/ 0 h 5181600"/>
              <a:gd name="connsiteX1" fmla="*/ 10972800 w 10972800"/>
              <a:gd name="connsiteY1" fmla="*/ 0 h 5181600"/>
              <a:gd name="connsiteX2" fmla="*/ 10972800 w 10972800"/>
              <a:gd name="connsiteY2" fmla="*/ 5181600 h 5181600"/>
              <a:gd name="connsiteX3" fmla="*/ 0 w 10972800"/>
              <a:gd name="connsiteY3" fmla="*/ 5181600 h 5181600"/>
              <a:gd name="connsiteX4" fmla="*/ 0 w 10972800"/>
              <a:gd name="connsiteY4" fmla="*/ 0 h 5181600"/>
              <a:gd name="connsiteX0" fmla="*/ 0 w 10972800"/>
              <a:gd name="connsiteY0" fmla="*/ 0 h 5181600"/>
              <a:gd name="connsiteX1" fmla="*/ 10972800 w 10972800"/>
              <a:gd name="connsiteY1" fmla="*/ 0 h 5181600"/>
              <a:gd name="connsiteX2" fmla="*/ 10972800 w 10972800"/>
              <a:gd name="connsiteY2" fmla="*/ 4007708 h 5181600"/>
              <a:gd name="connsiteX3" fmla="*/ 0 w 10972800"/>
              <a:gd name="connsiteY3" fmla="*/ 5181600 h 5181600"/>
              <a:gd name="connsiteX4" fmla="*/ 0 w 10972800"/>
              <a:gd name="connsiteY4" fmla="*/ 0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5181600">
                <a:moveTo>
                  <a:pt x="0" y="0"/>
                </a:moveTo>
                <a:lnTo>
                  <a:pt x="10972800" y="0"/>
                </a:lnTo>
                <a:lnTo>
                  <a:pt x="10972800" y="4007708"/>
                </a:lnTo>
                <a:lnTo>
                  <a:pt x="0" y="5181600"/>
                </a:lnTo>
                <a:lnTo>
                  <a:pt x="0" y="0"/>
                </a:lnTo>
                <a:close/>
              </a:path>
            </a:pathLst>
          </a:custGeom>
          <a:no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3"/>
          <p:cNvSpPr>
            <a:spLocks noGrp="1"/>
          </p:cNvSpPr>
          <p:nvPr>
            <p:ph type="body" sz="quarter" idx="10"/>
          </p:nvPr>
        </p:nvSpPr>
        <p:spPr>
          <a:xfrm>
            <a:off x="914400" y="990600"/>
            <a:ext cx="6705600" cy="3352800"/>
          </a:xfrm>
        </p:spPr>
        <p:txBody>
          <a:bodyPr/>
          <a:lstStyle>
            <a:lvl1pPr>
              <a:lnSpc>
                <a:spcPts val="5000"/>
              </a:lnSpc>
              <a:defRPr sz="5000">
                <a:solidFill>
                  <a:schemeClr val="tx2"/>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15193387"/>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 Column Text +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3"/>
          </p:nvPr>
        </p:nvSpPr>
        <p:spPr>
          <a:xfrm>
            <a:off x="609600" y="3733800"/>
            <a:ext cx="3352800" cy="2438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6"/>
          <p:cNvSpPr>
            <a:spLocks noGrp="1"/>
          </p:cNvSpPr>
          <p:nvPr>
            <p:ph type="body" sz="quarter" idx="14"/>
          </p:nvPr>
        </p:nvSpPr>
        <p:spPr>
          <a:xfrm>
            <a:off x="4419600" y="3733800"/>
            <a:ext cx="3352800" cy="2438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6"/>
          <p:cNvSpPr>
            <a:spLocks noGrp="1"/>
          </p:cNvSpPr>
          <p:nvPr>
            <p:ph type="body" sz="quarter" idx="15"/>
          </p:nvPr>
        </p:nvSpPr>
        <p:spPr>
          <a:xfrm>
            <a:off x="8229600" y="3733800"/>
            <a:ext cx="3352800" cy="2438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6" name="Straight Connector 5"/>
          <p:cNvCxnSpPr/>
          <p:nvPr userDrawn="1"/>
        </p:nvCxnSpPr>
        <p:spPr>
          <a:xfrm>
            <a:off x="60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a:off x="4410075"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822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0" name="Picture Placeholder 9"/>
          <p:cNvSpPr>
            <a:spLocks noGrp="1"/>
          </p:cNvSpPr>
          <p:nvPr>
            <p:ph type="pic" sz="quarter" idx="16"/>
          </p:nvPr>
        </p:nvSpPr>
        <p:spPr>
          <a:xfrm>
            <a:off x="609600" y="1905000"/>
            <a:ext cx="3352800" cy="1714500"/>
          </a:xfrm>
        </p:spPr>
        <p:txBody>
          <a:bodyPr>
            <a:normAutofit/>
          </a:bodyPr>
          <a:lstStyle>
            <a:lvl1pPr>
              <a:defRPr sz="1800"/>
            </a:lvl1pPr>
          </a:lstStyle>
          <a:p>
            <a:r>
              <a:rPr lang="en-US"/>
              <a:t>Click icon to add picture</a:t>
            </a:r>
            <a:endParaRPr lang="en-US" dirty="0"/>
          </a:p>
        </p:txBody>
      </p:sp>
      <p:sp>
        <p:nvSpPr>
          <p:cNvPr id="16" name="Picture Placeholder 9"/>
          <p:cNvSpPr>
            <a:spLocks noGrp="1"/>
          </p:cNvSpPr>
          <p:nvPr>
            <p:ph type="pic" sz="quarter" idx="17"/>
          </p:nvPr>
        </p:nvSpPr>
        <p:spPr>
          <a:xfrm>
            <a:off x="4410075" y="1905000"/>
            <a:ext cx="3352800" cy="1714500"/>
          </a:xfrm>
        </p:spPr>
        <p:txBody>
          <a:bodyPr>
            <a:normAutofit/>
          </a:bodyPr>
          <a:lstStyle>
            <a:lvl1pPr>
              <a:defRPr sz="1800"/>
            </a:lvl1pPr>
          </a:lstStyle>
          <a:p>
            <a:r>
              <a:rPr lang="en-US"/>
              <a:t>Click icon to add picture</a:t>
            </a:r>
            <a:endParaRPr lang="en-US" dirty="0"/>
          </a:p>
        </p:txBody>
      </p:sp>
      <p:sp>
        <p:nvSpPr>
          <p:cNvPr id="17" name="Picture Placeholder 9"/>
          <p:cNvSpPr>
            <a:spLocks noGrp="1"/>
          </p:cNvSpPr>
          <p:nvPr>
            <p:ph type="pic" sz="quarter" idx="18"/>
          </p:nvPr>
        </p:nvSpPr>
        <p:spPr>
          <a:xfrm>
            <a:off x="8229600" y="1905000"/>
            <a:ext cx="3352800" cy="1714500"/>
          </a:xfrm>
        </p:spPr>
        <p:txBody>
          <a:bodyPr>
            <a:normAutofit/>
          </a:bodyPr>
          <a:lstStyle>
            <a:lvl1pPr>
              <a:defRPr sz="1800"/>
            </a:lvl1pPr>
          </a:lstStyle>
          <a:p>
            <a:r>
              <a:rPr lang="en-US"/>
              <a:t>Click icon to add picture</a:t>
            </a:r>
            <a:endParaRPr lang="en-US" dirty="0"/>
          </a:p>
        </p:txBody>
      </p:sp>
      <p:sp>
        <p:nvSpPr>
          <p:cNvPr id="5" name="Footer Placeholder 4"/>
          <p:cNvSpPr>
            <a:spLocks noGrp="1"/>
          </p:cNvSpPr>
          <p:nvPr>
            <p:ph type="ftr" sz="quarter" idx="19"/>
          </p:nvPr>
        </p:nvSpPr>
        <p:spPr/>
        <p:txBody>
          <a:bodyPr/>
          <a:lstStyle/>
          <a:p>
            <a:r>
              <a:rPr lang="en-US"/>
              <a:t>Presentation Title | Date | Confidential</a:t>
            </a:r>
            <a:endParaRPr lang="en-US" dirty="0"/>
          </a:p>
        </p:txBody>
      </p:sp>
      <p:sp>
        <p:nvSpPr>
          <p:cNvPr id="11" name="Slide Number Placeholder 10"/>
          <p:cNvSpPr>
            <a:spLocks noGrp="1"/>
          </p:cNvSpPr>
          <p:nvPr>
            <p:ph type="sldNum" sz="quarter" idx="20"/>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2765681609"/>
      </p:ext>
    </p:extLst>
  </p:cSld>
  <p:clrMapOvr>
    <a:masterClrMapping/>
  </p:clrMapOvr>
  <p:extLst mod="1">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3"/>
          </p:nvPr>
        </p:nvSpPr>
        <p:spPr>
          <a:xfrm>
            <a:off x="609600" y="1905000"/>
            <a:ext cx="2438400" cy="4267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6"/>
          <p:cNvSpPr>
            <a:spLocks noGrp="1"/>
          </p:cNvSpPr>
          <p:nvPr>
            <p:ph type="body" sz="quarter" idx="14"/>
          </p:nvPr>
        </p:nvSpPr>
        <p:spPr>
          <a:xfrm>
            <a:off x="3454400" y="1905000"/>
            <a:ext cx="2438400" cy="4267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6"/>
          <p:cNvSpPr>
            <a:spLocks noGrp="1"/>
          </p:cNvSpPr>
          <p:nvPr>
            <p:ph type="body" sz="quarter" idx="15"/>
          </p:nvPr>
        </p:nvSpPr>
        <p:spPr>
          <a:xfrm>
            <a:off x="6299200" y="1905000"/>
            <a:ext cx="2438400" cy="4267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6"/>
          </p:nvPr>
        </p:nvSpPr>
        <p:spPr>
          <a:xfrm>
            <a:off x="9144000" y="1905000"/>
            <a:ext cx="2438400" cy="4267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5" name="Straight Connector 14"/>
          <p:cNvCxnSpPr/>
          <p:nvPr userDrawn="1"/>
        </p:nvCxnSpPr>
        <p:spPr>
          <a:xfrm>
            <a:off x="60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34544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62992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91440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7"/>
          </p:nvPr>
        </p:nvSpPr>
        <p:spPr/>
        <p:txBody>
          <a:bodyPr/>
          <a:lstStyle/>
          <a:p>
            <a:r>
              <a:rPr lang="en-US"/>
              <a:t>Presentation Title | Date | Confidential</a:t>
            </a:r>
            <a:endParaRPr lang="en-US" dirty="0"/>
          </a:p>
        </p:txBody>
      </p:sp>
      <p:sp>
        <p:nvSpPr>
          <p:cNvPr id="6" name="Slide Number Placeholder 5"/>
          <p:cNvSpPr>
            <a:spLocks noGrp="1"/>
          </p:cNvSpPr>
          <p:nvPr>
            <p:ph type="sldNum" sz="quarter" idx="18"/>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41017810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 Columns +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3"/>
          </p:nvPr>
        </p:nvSpPr>
        <p:spPr>
          <a:xfrm>
            <a:off x="609600" y="3733800"/>
            <a:ext cx="2438400" cy="2438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6"/>
          <p:cNvSpPr>
            <a:spLocks noGrp="1"/>
          </p:cNvSpPr>
          <p:nvPr>
            <p:ph type="body" sz="quarter" idx="14"/>
          </p:nvPr>
        </p:nvSpPr>
        <p:spPr>
          <a:xfrm>
            <a:off x="3454400" y="3733800"/>
            <a:ext cx="2438400" cy="2438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6"/>
          <p:cNvSpPr>
            <a:spLocks noGrp="1"/>
          </p:cNvSpPr>
          <p:nvPr>
            <p:ph type="body" sz="quarter" idx="15"/>
          </p:nvPr>
        </p:nvSpPr>
        <p:spPr>
          <a:xfrm>
            <a:off x="6299200" y="3733800"/>
            <a:ext cx="2438400" cy="2438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6"/>
          </p:nvPr>
        </p:nvSpPr>
        <p:spPr>
          <a:xfrm>
            <a:off x="9144000" y="3733800"/>
            <a:ext cx="2438400" cy="2438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5" name="Straight Connector 14"/>
          <p:cNvCxnSpPr/>
          <p:nvPr userDrawn="1"/>
        </p:nvCxnSpPr>
        <p:spPr>
          <a:xfrm>
            <a:off x="6096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34544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62992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9144000" y="1752600"/>
            <a:ext cx="914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Picture Placeholder 9"/>
          <p:cNvSpPr>
            <a:spLocks noGrp="1"/>
          </p:cNvSpPr>
          <p:nvPr>
            <p:ph type="pic" sz="quarter" idx="17"/>
          </p:nvPr>
        </p:nvSpPr>
        <p:spPr>
          <a:xfrm>
            <a:off x="609600" y="1904502"/>
            <a:ext cx="2438400" cy="1714997"/>
          </a:xfrm>
        </p:spPr>
        <p:txBody>
          <a:bodyPr>
            <a:normAutofit/>
          </a:bodyPr>
          <a:lstStyle>
            <a:lvl1pPr>
              <a:defRPr sz="1800"/>
            </a:lvl1pPr>
          </a:lstStyle>
          <a:p>
            <a:r>
              <a:rPr lang="en-US"/>
              <a:t>Click icon to add picture</a:t>
            </a:r>
            <a:endParaRPr lang="en-US" dirty="0"/>
          </a:p>
        </p:txBody>
      </p:sp>
      <p:sp>
        <p:nvSpPr>
          <p:cNvPr id="20" name="Picture Placeholder 9"/>
          <p:cNvSpPr>
            <a:spLocks noGrp="1"/>
          </p:cNvSpPr>
          <p:nvPr>
            <p:ph type="pic" sz="quarter" idx="18"/>
          </p:nvPr>
        </p:nvSpPr>
        <p:spPr>
          <a:xfrm>
            <a:off x="3454400" y="1904502"/>
            <a:ext cx="2438400" cy="1714997"/>
          </a:xfrm>
        </p:spPr>
        <p:txBody>
          <a:bodyPr>
            <a:normAutofit/>
          </a:bodyPr>
          <a:lstStyle>
            <a:lvl1pPr>
              <a:defRPr sz="1800"/>
            </a:lvl1pPr>
          </a:lstStyle>
          <a:p>
            <a:r>
              <a:rPr lang="en-US"/>
              <a:t>Click icon to add picture</a:t>
            </a:r>
            <a:endParaRPr lang="en-US" dirty="0"/>
          </a:p>
        </p:txBody>
      </p:sp>
      <p:sp>
        <p:nvSpPr>
          <p:cNvPr id="21" name="Picture Placeholder 9"/>
          <p:cNvSpPr>
            <a:spLocks noGrp="1"/>
          </p:cNvSpPr>
          <p:nvPr>
            <p:ph type="pic" sz="quarter" idx="19"/>
          </p:nvPr>
        </p:nvSpPr>
        <p:spPr>
          <a:xfrm>
            <a:off x="6299200" y="1904999"/>
            <a:ext cx="2438400" cy="1714997"/>
          </a:xfrm>
        </p:spPr>
        <p:txBody>
          <a:bodyPr>
            <a:normAutofit/>
          </a:bodyPr>
          <a:lstStyle>
            <a:lvl1pPr>
              <a:defRPr sz="1800"/>
            </a:lvl1pPr>
          </a:lstStyle>
          <a:p>
            <a:r>
              <a:rPr lang="en-US"/>
              <a:t>Click icon to add picture</a:t>
            </a:r>
            <a:endParaRPr lang="en-US" dirty="0"/>
          </a:p>
        </p:txBody>
      </p:sp>
      <p:sp>
        <p:nvSpPr>
          <p:cNvPr id="22" name="Picture Placeholder 9"/>
          <p:cNvSpPr>
            <a:spLocks noGrp="1"/>
          </p:cNvSpPr>
          <p:nvPr>
            <p:ph type="pic" sz="quarter" idx="20"/>
          </p:nvPr>
        </p:nvSpPr>
        <p:spPr>
          <a:xfrm>
            <a:off x="9144000" y="1904999"/>
            <a:ext cx="2438400" cy="1714997"/>
          </a:xfrm>
        </p:spPr>
        <p:txBody>
          <a:bodyPr>
            <a:normAutofit/>
          </a:bodyPr>
          <a:lstStyle>
            <a:lvl1pPr>
              <a:defRPr sz="1800"/>
            </a:lvl1pPr>
          </a:lstStyle>
          <a:p>
            <a:r>
              <a:rPr lang="en-US"/>
              <a:t>Click icon to add picture</a:t>
            </a:r>
            <a:endParaRPr lang="en-US" dirty="0"/>
          </a:p>
        </p:txBody>
      </p:sp>
      <p:sp>
        <p:nvSpPr>
          <p:cNvPr id="5" name="Footer Placeholder 4"/>
          <p:cNvSpPr>
            <a:spLocks noGrp="1"/>
          </p:cNvSpPr>
          <p:nvPr>
            <p:ph type="ftr" sz="quarter" idx="21"/>
          </p:nvPr>
        </p:nvSpPr>
        <p:spPr/>
        <p:txBody>
          <a:bodyPr/>
          <a:lstStyle/>
          <a:p>
            <a:r>
              <a:rPr lang="en-US"/>
              <a:t>Presentation Title | Date | Confidential</a:t>
            </a:r>
            <a:endParaRPr lang="en-US" dirty="0"/>
          </a:p>
        </p:txBody>
      </p:sp>
      <p:sp>
        <p:nvSpPr>
          <p:cNvPr id="6" name="Slide Number Placeholder 5"/>
          <p:cNvSpPr>
            <a:spLocks noGrp="1"/>
          </p:cNvSpPr>
          <p:nvPr>
            <p:ph type="sldNum" sz="quarter" idx="22"/>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4244905876"/>
      </p:ext>
    </p:extLst>
  </p:cSld>
  <p:clrMapOvr>
    <a:masterClrMapping/>
  </p:clrMapOvr>
  <p:extLst mod="1">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 Big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3"/>
          </p:nvPr>
        </p:nvSpPr>
        <p:spPr>
          <a:xfrm>
            <a:off x="1678533" y="2697992"/>
            <a:ext cx="2438400" cy="2133604"/>
          </a:xfrm>
        </p:spPr>
        <p:txBody>
          <a:bodyPr>
            <a:normAutofit/>
          </a:bodyPr>
          <a:lstStyle>
            <a:lvl1pPr>
              <a:defRPr sz="1800" b="0"/>
            </a:lvl1pPr>
          </a:lstStyle>
          <a:p>
            <a:pPr lvl="0"/>
            <a:r>
              <a:rPr lang="en-US"/>
              <a:t>Edit Master text styles</a:t>
            </a:r>
          </a:p>
        </p:txBody>
      </p:sp>
      <p:cxnSp>
        <p:nvCxnSpPr>
          <p:cNvPr id="10" name="Straight Connector 9"/>
          <p:cNvCxnSpPr/>
          <p:nvPr userDrawn="1"/>
        </p:nvCxnSpPr>
        <p:spPr>
          <a:xfrm flipH="1">
            <a:off x="1317171" y="2362196"/>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5" name="Text Placeholder 6"/>
          <p:cNvSpPr>
            <a:spLocks noGrp="1"/>
          </p:cNvSpPr>
          <p:nvPr>
            <p:ph type="body" sz="quarter" idx="14"/>
          </p:nvPr>
        </p:nvSpPr>
        <p:spPr>
          <a:xfrm>
            <a:off x="4933361" y="2697992"/>
            <a:ext cx="2438400" cy="2133604"/>
          </a:xfrm>
        </p:spPr>
        <p:txBody>
          <a:bodyPr>
            <a:normAutofit/>
          </a:bodyPr>
          <a:lstStyle>
            <a:lvl1pPr>
              <a:defRPr sz="1800" b="0"/>
            </a:lvl1pPr>
          </a:lstStyle>
          <a:p>
            <a:pPr lvl="0"/>
            <a:r>
              <a:rPr lang="en-US"/>
              <a:t>Edit Master text styles</a:t>
            </a:r>
          </a:p>
        </p:txBody>
      </p:sp>
      <p:sp>
        <p:nvSpPr>
          <p:cNvPr id="17" name="Text Placeholder 6"/>
          <p:cNvSpPr>
            <a:spLocks noGrp="1"/>
          </p:cNvSpPr>
          <p:nvPr>
            <p:ph type="body" sz="quarter" idx="15"/>
          </p:nvPr>
        </p:nvSpPr>
        <p:spPr>
          <a:xfrm>
            <a:off x="8188189" y="2697992"/>
            <a:ext cx="2438400" cy="2133604"/>
          </a:xfrm>
        </p:spPr>
        <p:txBody>
          <a:bodyPr>
            <a:normAutofit/>
          </a:bodyPr>
          <a:lstStyle>
            <a:lvl1pPr>
              <a:defRPr sz="1800" b="0"/>
            </a:lvl1pPr>
          </a:lstStyle>
          <a:p>
            <a:pPr lvl="0"/>
            <a:r>
              <a:rPr lang="en-US"/>
              <a:t>Edit Master text styles</a:t>
            </a:r>
          </a:p>
        </p:txBody>
      </p:sp>
      <p:cxnSp>
        <p:nvCxnSpPr>
          <p:cNvPr id="20" name="Straight Connector 19"/>
          <p:cNvCxnSpPr/>
          <p:nvPr userDrawn="1"/>
        </p:nvCxnSpPr>
        <p:spPr>
          <a:xfrm flipH="1">
            <a:off x="4571999" y="2362196"/>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flipH="1">
            <a:off x="7826827" y="2362195"/>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6"/>
          </p:nvPr>
        </p:nvSpPr>
        <p:spPr/>
        <p:txBody>
          <a:bodyPr/>
          <a:lstStyle/>
          <a:p>
            <a:r>
              <a:rPr lang="en-US"/>
              <a:t>Presentation Title | Date | Confidential</a:t>
            </a:r>
            <a:endParaRPr lang="en-US" dirty="0"/>
          </a:p>
        </p:txBody>
      </p:sp>
      <p:sp>
        <p:nvSpPr>
          <p:cNvPr id="6" name="Slide Number Placeholder 5"/>
          <p:cNvSpPr>
            <a:spLocks noGrp="1"/>
          </p:cNvSpPr>
          <p:nvPr>
            <p:ph type="sldNum" sz="quarter" idx="17"/>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39634425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4 Big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3"/>
          </p:nvPr>
        </p:nvSpPr>
        <p:spPr>
          <a:xfrm>
            <a:off x="986678" y="2697996"/>
            <a:ext cx="2105739" cy="2194560"/>
          </a:xfrm>
        </p:spPr>
        <p:txBody>
          <a:bodyPr>
            <a:noAutofit/>
          </a:bodyPr>
          <a:lstStyle>
            <a:lvl1pPr>
              <a:defRPr sz="1800" b="0"/>
            </a:lvl1pPr>
          </a:lstStyle>
          <a:p>
            <a:pPr lvl="0"/>
            <a:r>
              <a:rPr lang="en-US"/>
              <a:t>Edit Master text styles</a:t>
            </a:r>
          </a:p>
        </p:txBody>
      </p:sp>
      <p:cxnSp>
        <p:nvCxnSpPr>
          <p:cNvPr id="10" name="Straight Connector 9"/>
          <p:cNvCxnSpPr/>
          <p:nvPr userDrawn="1"/>
        </p:nvCxnSpPr>
        <p:spPr>
          <a:xfrm flipH="1">
            <a:off x="634743" y="2362200"/>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5" name="Text Placeholder 6"/>
          <p:cNvSpPr>
            <a:spLocks noGrp="1"/>
          </p:cNvSpPr>
          <p:nvPr>
            <p:ph type="body" sz="quarter" idx="14"/>
          </p:nvPr>
        </p:nvSpPr>
        <p:spPr>
          <a:xfrm>
            <a:off x="3819684" y="2697996"/>
            <a:ext cx="2105739" cy="2194560"/>
          </a:xfrm>
        </p:spPr>
        <p:txBody>
          <a:bodyPr>
            <a:noAutofit/>
          </a:bodyPr>
          <a:lstStyle>
            <a:lvl1pPr>
              <a:defRPr sz="1800" b="0"/>
            </a:lvl1pPr>
          </a:lstStyle>
          <a:p>
            <a:pPr lvl="0"/>
            <a:r>
              <a:rPr lang="en-US"/>
              <a:t>Edit Master text styles</a:t>
            </a:r>
          </a:p>
        </p:txBody>
      </p:sp>
      <p:sp>
        <p:nvSpPr>
          <p:cNvPr id="17" name="Text Placeholder 6"/>
          <p:cNvSpPr>
            <a:spLocks noGrp="1"/>
          </p:cNvSpPr>
          <p:nvPr>
            <p:ph type="body" sz="quarter" idx="15"/>
          </p:nvPr>
        </p:nvSpPr>
        <p:spPr>
          <a:xfrm>
            <a:off x="6671740" y="2697992"/>
            <a:ext cx="2105739" cy="2194560"/>
          </a:xfrm>
        </p:spPr>
        <p:txBody>
          <a:bodyPr>
            <a:noAutofit/>
          </a:bodyPr>
          <a:lstStyle>
            <a:lvl1pPr>
              <a:defRPr sz="1800" b="0"/>
            </a:lvl1pPr>
          </a:lstStyle>
          <a:p>
            <a:pPr lvl="0"/>
            <a:r>
              <a:rPr lang="en-US"/>
              <a:t>Edit Master text styles</a:t>
            </a:r>
          </a:p>
        </p:txBody>
      </p:sp>
      <p:cxnSp>
        <p:nvCxnSpPr>
          <p:cNvPr id="20" name="Straight Connector 19"/>
          <p:cNvCxnSpPr/>
          <p:nvPr userDrawn="1"/>
        </p:nvCxnSpPr>
        <p:spPr>
          <a:xfrm flipH="1">
            <a:off x="3467749" y="2362200"/>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flipH="1">
            <a:off x="6319805" y="2362195"/>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6"/>
          </p:nvPr>
        </p:nvSpPr>
        <p:spPr>
          <a:xfrm>
            <a:off x="9523796" y="2697996"/>
            <a:ext cx="2105739" cy="2194560"/>
          </a:xfrm>
        </p:spPr>
        <p:txBody>
          <a:bodyPr>
            <a:noAutofit/>
          </a:bodyPr>
          <a:lstStyle>
            <a:lvl1pPr>
              <a:defRPr sz="1800" b="0"/>
            </a:lvl1pPr>
          </a:lstStyle>
          <a:p>
            <a:pPr lvl="0"/>
            <a:r>
              <a:rPr lang="en-US"/>
              <a:t>Edit Master text styles</a:t>
            </a:r>
          </a:p>
        </p:txBody>
      </p:sp>
      <p:cxnSp>
        <p:nvCxnSpPr>
          <p:cNvPr id="13" name="Straight Connector 12"/>
          <p:cNvCxnSpPr/>
          <p:nvPr userDrawn="1"/>
        </p:nvCxnSpPr>
        <p:spPr>
          <a:xfrm flipH="1">
            <a:off x="9171861" y="2362199"/>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7"/>
          </p:nvPr>
        </p:nvSpPr>
        <p:spPr/>
        <p:txBody>
          <a:bodyPr/>
          <a:lstStyle/>
          <a:p>
            <a:r>
              <a:rPr lang="en-US"/>
              <a:t>Presentation Title | Date | Confidential</a:t>
            </a:r>
            <a:endParaRPr lang="en-US" dirty="0"/>
          </a:p>
        </p:txBody>
      </p:sp>
      <p:sp>
        <p:nvSpPr>
          <p:cNvPr id="6" name="Slide Number Placeholder 5"/>
          <p:cNvSpPr>
            <a:spLocks noGrp="1"/>
          </p:cNvSpPr>
          <p:nvPr>
            <p:ph type="sldNum" sz="quarter" idx="18"/>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10823013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 Big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3"/>
          </p:nvPr>
        </p:nvSpPr>
        <p:spPr>
          <a:xfrm>
            <a:off x="1571135" y="2069333"/>
            <a:ext cx="2438400" cy="1685929"/>
          </a:xfrm>
        </p:spPr>
        <p:txBody>
          <a:bodyPr>
            <a:normAutofit/>
          </a:bodyPr>
          <a:lstStyle>
            <a:lvl1pPr>
              <a:defRPr sz="1800" b="0"/>
            </a:lvl1pPr>
          </a:lstStyle>
          <a:p>
            <a:pPr lvl="0"/>
            <a:r>
              <a:rPr lang="en-US"/>
              <a:t>Edit Master text styles</a:t>
            </a:r>
          </a:p>
        </p:txBody>
      </p:sp>
      <p:cxnSp>
        <p:nvCxnSpPr>
          <p:cNvPr id="10" name="Straight Connector 9"/>
          <p:cNvCxnSpPr/>
          <p:nvPr userDrawn="1"/>
        </p:nvCxnSpPr>
        <p:spPr>
          <a:xfrm flipH="1">
            <a:off x="1219200" y="1733537"/>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5" name="Text Placeholder 6"/>
          <p:cNvSpPr>
            <a:spLocks noGrp="1"/>
          </p:cNvSpPr>
          <p:nvPr>
            <p:ph type="body" sz="quarter" idx="14"/>
          </p:nvPr>
        </p:nvSpPr>
        <p:spPr>
          <a:xfrm>
            <a:off x="4825963" y="2069333"/>
            <a:ext cx="2438400" cy="1685929"/>
          </a:xfrm>
        </p:spPr>
        <p:txBody>
          <a:bodyPr>
            <a:normAutofit/>
          </a:bodyPr>
          <a:lstStyle>
            <a:lvl1pPr>
              <a:defRPr sz="1800" b="0"/>
            </a:lvl1pPr>
          </a:lstStyle>
          <a:p>
            <a:pPr lvl="0"/>
            <a:r>
              <a:rPr lang="en-US"/>
              <a:t>Edit Master text styles</a:t>
            </a:r>
          </a:p>
        </p:txBody>
      </p:sp>
      <p:sp>
        <p:nvSpPr>
          <p:cNvPr id="17" name="Text Placeholder 6"/>
          <p:cNvSpPr>
            <a:spLocks noGrp="1"/>
          </p:cNvSpPr>
          <p:nvPr>
            <p:ph type="body" sz="quarter" idx="15"/>
          </p:nvPr>
        </p:nvSpPr>
        <p:spPr>
          <a:xfrm>
            <a:off x="8080791" y="2069333"/>
            <a:ext cx="2438400" cy="1685929"/>
          </a:xfrm>
        </p:spPr>
        <p:txBody>
          <a:bodyPr>
            <a:normAutofit/>
          </a:bodyPr>
          <a:lstStyle>
            <a:lvl1pPr>
              <a:defRPr sz="1800" b="0"/>
            </a:lvl1pPr>
          </a:lstStyle>
          <a:p>
            <a:pPr lvl="0"/>
            <a:r>
              <a:rPr lang="en-US"/>
              <a:t>Edit Master text styles</a:t>
            </a:r>
          </a:p>
        </p:txBody>
      </p:sp>
      <p:cxnSp>
        <p:nvCxnSpPr>
          <p:cNvPr id="20" name="Straight Connector 19"/>
          <p:cNvCxnSpPr/>
          <p:nvPr userDrawn="1"/>
        </p:nvCxnSpPr>
        <p:spPr>
          <a:xfrm flipH="1">
            <a:off x="4474028" y="1733537"/>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flipH="1">
            <a:off x="7728856" y="1733536"/>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6"/>
          </p:nvPr>
        </p:nvSpPr>
        <p:spPr>
          <a:xfrm>
            <a:off x="3292438" y="4364867"/>
            <a:ext cx="2438400" cy="1685929"/>
          </a:xfrm>
        </p:spPr>
        <p:txBody>
          <a:bodyPr>
            <a:normAutofit/>
          </a:bodyPr>
          <a:lstStyle>
            <a:lvl1pPr>
              <a:defRPr sz="1800" b="0"/>
            </a:lvl1pPr>
          </a:lstStyle>
          <a:p>
            <a:pPr lvl="0"/>
            <a:r>
              <a:rPr lang="en-US"/>
              <a:t>Edit Master text styles</a:t>
            </a:r>
          </a:p>
        </p:txBody>
      </p:sp>
      <p:cxnSp>
        <p:nvCxnSpPr>
          <p:cNvPr id="13" name="Straight Connector 12"/>
          <p:cNvCxnSpPr/>
          <p:nvPr userDrawn="1"/>
        </p:nvCxnSpPr>
        <p:spPr>
          <a:xfrm flipH="1">
            <a:off x="2940503" y="4029071"/>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7"/>
          </p:nvPr>
        </p:nvSpPr>
        <p:spPr>
          <a:xfrm>
            <a:off x="6547266" y="4364867"/>
            <a:ext cx="2438400" cy="1685929"/>
          </a:xfrm>
        </p:spPr>
        <p:txBody>
          <a:bodyPr>
            <a:normAutofit/>
          </a:bodyPr>
          <a:lstStyle>
            <a:lvl1pPr>
              <a:defRPr sz="1800" b="0"/>
            </a:lvl1pPr>
          </a:lstStyle>
          <a:p>
            <a:pPr lvl="0"/>
            <a:r>
              <a:rPr lang="en-US"/>
              <a:t>Edit Master text styles</a:t>
            </a:r>
          </a:p>
        </p:txBody>
      </p:sp>
      <p:cxnSp>
        <p:nvCxnSpPr>
          <p:cNvPr id="18" name="Straight Connector 17"/>
          <p:cNvCxnSpPr/>
          <p:nvPr userDrawn="1"/>
        </p:nvCxnSpPr>
        <p:spPr>
          <a:xfrm flipH="1">
            <a:off x="6195331" y="4029071"/>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8"/>
          </p:nvPr>
        </p:nvSpPr>
        <p:spPr/>
        <p:txBody>
          <a:bodyPr/>
          <a:lstStyle/>
          <a:p>
            <a:r>
              <a:rPr lang="en-US"/>
              <a:t>Presentation Title | Date | Confidential</a:t>
            </a:r>
            <a:endParaRPr lang="en-US" dirty="0"/>
          </a:p>
        </p:txBody>
      </p:sp>
      <p:sp>
        <p:nvSpPr>
          <p:cNvPr id="6" name="Slide Number Placeholder 5"/>
          <p:cNvSpPr>
            <a:spLocks noGrp="1"/>
          </p:cNvSpPr>
          <p:nvPr>
            <p:ph type="sldNum" sz="quarter" idx="19"/>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28533589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6 Big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3"/>
          </p:nvPr>
        </p:nvSpPr>
        <p:spPr>
          <a:xfrm>
            <a:off x="1571135" y="2069333"/>
            <a:ext cx="2438400" cy="1685929"/>
          </a:xfrm>
        </p:spPr>
        <p:txBody>
          <a:bodyPr>
            <a:normAutofit/>
          </a:bodyPr>
          <a:lstStyle>
            <a:lvl1pPr>
              <a:defRPr sz="1800" b="0"/>
            </a:lvl1pPr>
          </a:lstStyle>
          <a:p>
            <a:pPr lvl="0"/>
            <a:r>
              <a:rPr lang="en-US"/>
              <a:t>Edit Master text styles</a:t>
            </a:r>
          </a:p>
        </p:txBody>
      </p:sp>
      <p:cxnSp>
        <p:nvCxnSpPr>
          <p:cNvPr id="10" name="Straight Connector 9"/>
          <p:cNvCxnSpPr/>
          <p:nvPr userDrawn="1"/>
        </p:nvCxnSpPr>
        <p:spPr>
          <a:xfrm flipH="1">
            <a:off x="1219200" y="1733537"/>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5" name="Text Placeholder 6"/>
          <p:cNvSpPr>
            <a:spLocks noGrp="1"/>
          </p:cNvSpPr>
          <p:nvPr>
            <p:ph type="body" sz="quarter" idx="14"/>
          </p:nvPr>
        </p:nvSpPr>
        <p:spPr>
          <a:xfrm>
            <a:off x="4825963" y="2069333"/>
            <a:ext cx="2438400" cy="1685929"/>
          </a:xfrm>
        </p:spPr>
        <p:txBody>
          <a:bodyPr>
            <a:normAutofit/>
          </a:bodyPr>
          <a:lstStyle>
            <a:lvl1pPr>
              <a:defRPr sz="1800" b="0"/>
            </a:lvl1pPr>
          </a:lstStyle>
          <a:p>
            <a:pPr lvl="0"/>
            <a:r>
              <a:rPr lang="en-US"/>
              <a:t>Edit Master text styles</a:t>
            </a:r>
          </a:p>
        </p:txBody>
      </p:sp>
      <p:sp>
        <p:nvSpPr>
          <p:cNvPr id="17" name="Text Placeholder 6"/>
          <p:cNvSpPr>
            <a:spLocks noGrp="1"/>
          </p:cNvSpPr>
          <p:nvPr>
            <p:ph type="body" sz="quarter" idx="15"/>
          </p:nvPr>
        </p:nvSpPr>
        <p:spPr>
          <a:xfrm>
            <a:off x="8080791" y="2069333"/>
            <a:ext cx="2438400" cy="1685929"/>
          </a:xfrm>
        </p:spPr>
        <p:txBody>
          <a:bodyPr>
            <a:normAutofit/>
          </a:bodyPr>
          <a:lstStyle>
            <a:lvl1pPr>
              <a:defRPr sz="1800" b="0"/>
            </a:lvl1pPr>
          </a:lstStyle>
          <a:p>
            <a:pPr lvl="0"/>
            <a:r>
              <a:rPr lang="en-US"/>
              <a:t>Edit Master text styles</a:t>
            </a:r>
          </a:p>
        </p:txBody>
      </p:sp>
      <p:cxnSp>
        <p:nvCxnSpPr>
          <p:cNvPr id="20" name="Straight Connector 19"/>
          <p:cNvCxnSpPr/>
          <p:nvPr userDrawn="1"/>
        </p:nvCxnSpPr>
        <p:spPr>
          <a:xfrm flipH="1">
            <a:off x="4474028" y="1733537"/>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flipH="1">
            <a:off x="7728856" y="1733536"/>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6"/>
          </p:nvPr>
        </p:nvSpPr>
        <p:spPr>
          <a:xfrm>
            <a:off x="1571135" y="4364867"/>
            <a:ext cx="2438400" cy="1685929"/>
          </a:xfrm>
        </p:spPr>
        <p:txBody>
          <a:bodyPr>
            <a:normAutofit/>
          </a:bodyPr>
          <a:lstStyle>
            <a:lvl1pPr>
              <a:defRPr sz="1800" b="0"/>
            </a:lvl1pPr>
          </a:lstStyle>
          <a:p>
            <a:pPr lvl="0"/>
            <a:r>
              <a:rPr lang="en-US"/>
              <a:t>Edit Master text styles</a:t>
            </a:r>
          </a:p>
        </p:txBody>
      </p:sp>
      <p:cxnSp>
        <p:nvCxnSpPr>
          <p:cNvPr id="13" name="Straight Connector 12"/>
          <p:cNvCxnSpPr/>
          <p:nvPr userDrawn="1"/>
        </p:nvCxnSpPr>
        <p:spPr>
          <a:xfrm flipH="1">
            <a:off x="1219200" y="4029071"/>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7"/>
          </p:nvPr>
        </p:nvSpPr>
        <p:spPr>
          <a:xfrm>
            <a:off x="4825963" y="4364867"/>
            <a:ext cx="2438400" cy="1685929"/>
          </a:xfrm>
        </p:spPr>
        <p:txBody>
          <a:bodyPr>
            <a:normAutofit/>
          </a:bodyPr>
          <a:lstStyle>
            <a:lvl1pPr>
              <a:defRPr sz="1800" b="0"/>
            </a:lvl1pPr>
          </a:lstStyle>
          <a:p>
            <a:pPr lvl="0"/>
            <a:r>
              <a:rPr lang="en-US"/>
              <a:t>Edit Master text styles</a:t>
            </a:r>
          </a:p>
        </p:txBody>
      </p:sp>
      <p:sp>
        <p:nvSpPr>
          <p:cNvPr id="16" name="Text Placeholder 6"/>
          <p:cNvSpPr>
            <a:spLocks noGrp="1"/>
          </p:cNvSpPr>
          <p:nvPr>
            <p:ph type="body" sz="quarter" idx="18"/>
          </p:nvPr>
        </p:nvSpPr>
        <p:spPr>
          <a:xfrm>
            <a:off x="8080791" y="4364867"/>
            <a:ext cx="2438400" cy="1685929"/>
          </a:xfrm>
        </p:spPr>
        <p:txBody>
          <a:bodyPr>
            <a:normAutofit/>
          </a:bodyPr>
          <a:lstStyle>
            <a:lvl1pPr>
              <a:defRPr sz="1800" b="0"/>
            </a:lvl1pPr>
          </a:lstStyle>
          <a:p>
            <a:pPr lvl="0"/>
            <a:r>
              <a:rPr lang="en-US"/>
              <a:t>Edit Master text styles</a:t>
            </a:r>
          </a:p>
        </p:txBody>
      </p:sp>
      <p:cxnSp>
        <p:nvCxnSpPr>
          <p:cNvPr id="18" name="Straight Connector 17"/>
          <p:cNvCxnSpPr/>
          <p:nvPr userDrawn="1"/>
        </p:nvCxnSpPr>
        <p:spPr>
          <a:xfrm flipH="1">
            <a:off x="4474028" y="4029071"/>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flipH="1">
            <a:off x="7728856" y="4029070"/>
            <a:ext cx="609600" cy="6096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9"/>
          </p:nvPr>
        </p:nvSpPr>
        <p:spPr/>
        <p:txBody>
          <a:bodyPr/>
          <a:lstStyle/>
          <a:p>
            <a:r>
              <a:rPr lang="en-US"/>
              <a:t>Presentation Title | Date | Confidential</a:t>
            </a:r>
            <a:endParaRPr lang="en-US" dirty="0"/>
          </a:p>
        </p:txBody>
      </p:sp>
      <p:sp>
        <p:nvSpPr>
          <p:cNvPr id="6" name="Slide Number Placeholder 5"/>
          <p:cNvSpPr>
            <a:spLocks noGrp="1"/>
          </p:cNvSpPr>
          <p:nvPr>
            <p:ph type="sldNum" sz="quarter" idx="20"/>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28755547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rge Graph No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cxnSp>
        <p:nvCxnSpPr>
          <p:cNvPr id="13" name="Straight Connector 12"/>
          <p:cNvCxnSpPr/>
          <p:nvPr userDrawn="1"/>
        </p:nvCxnSpPr>
        <p:spPr>
          <a:xfrm rot="5400000" flipH="1" flipV="1">
            <a:off x="5947642" y="-152400"/>
            <a:ext cx="296716" cy="0"/>
          </a:xfrm>
          <a:prstGeom prst="line">
            <a:avLst/>
          </a:prstGeom>
          <a:ln w="31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 name="Chart Placeholder 5"/>
          <p:cNvSpPr>
            <a:spLocks noGrp="1"/>
          </p:cNvSpPr>
          <p:nvPr>
            <p:ph type="chart" sz="quarter" idx="13"/>
          </p:nvPr>
        </p:nvSpPr>
        <p:spPr>
          <a:xfrm>
            <a:off x="609600" y="1905000"/>
            <a:ext cx="10972800" cy="4267200"/>
          </a:xfrm>
        </p:spPr>
        <p:txBody>
          <a:bodyPr/>
          <a:lstStyle/>
          <a:p>
            <a:r>
              <a:rPr lang="en-US"/>
              <a:t>Click icon to add chart</a:t>
            </a:r>
          </a:p>
        </p:txBody>
      </p:sp>
      <p:sp>
        <p:nvSpPr>
          <p:cNvPr id="5" name="Footer Placeholder 4"/>
          <p:cNvSpPr>
            <a:spLocks noGrp="1"/>
          </p:cNvSpPr>
          <p:nvPr>
            <p:ph type="ftr" sz="quarter" idx="14"/>
          </p:nvPr>
        </p:nvSpPr>
        <p:spPr/>
        <p:txBody>
          <a:bodyPr/>
          <a:lstStyle/>
          <a:p>
            <a:r>
              <a:rPr lang="en-US"/>
              <a:t>Presentation Title | Date | Confidential</a:t>
            </a:r>
            <a:endParaRPr lang="en-US" dirty="0"/>
          </a:p>
        </p:txBody>
      </p:sp>
      <p:sp>
        <p:nvSpPr>
          <p:cNvPr id="8" name="Slide Number Placeholder 7"/>
          <p:cNvSpPr>
            <a:spLocks noGrp="1"/>
          </p:cNvSpPr>
          <p:nvPr>
            <p:ph type="sldNum" sz="quarter" idx="15"/>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22281104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1_Full Bleed Image + Title">
    <p:spTree>
      <p:nvGrpSpPr>
        <p:cNvPr id="1" name=""/>
        <p:cNvGrpSpPr/>
        <p:nvPr/>
      </p:nvGrpSpPr>
      <p:grpSpPr>
        <a:xfrm>
          <a:off x="0" y="0"/>
          <a:ext cx="0" cy="0"/>
          <a:chOff x="0" y="0"/>
          <a:chExt cx="0" cy="0"/>
        </a:xfrm>
      </p:grpSpPr>
      <p:sp>
        <p:nvSpPr>
          <p:cNvPr id="6" name="Picture Placeholder 5"/>
          <p:cNvSpPr>
            <a:spLocks noGrp="1"/>
          </p:cNvSpPr>
          <p:nvPr>
            <p:ph type="pic" sz="quarter" idx="12"/>
          </p:nvPr>
        </p:nvSpPr>
        <p:spPr>
          <a:xfrm>
            <a:off x="0" y="0"/>
            <a:ext cx="12192000" cy="6858000"/>
          </a:xfrm>
        </p:spPr>
        <p:txBody>
          <a:bodyPr/>
          <a:lstStyle/>
          <a:p>
            <a:r>
              <a:rPr lang="en-US"/>
              <a:t>Click icon to add picture</a:t>
            </a:r>
          </a:p>
        </p:txBody>
      </p:sp>
      <p:sp>
        <p:nvSpPr>
          <p:cNvPr id="2" name="Footer Placeholder 1"/>
          <p:cNvSpPr>
            <a:spLocks noGrp="1"/>
          </p:cNvSpPr>
          <p:nvPr>
            <p:ph type="ftr" sz="quarter" idx="13"/>
          </p:nvPr>
        </p:nvSpPr>
        <p:spPr/>
        <p:txBody>
          <a:bodyPr/>
          <a:lstStyle/>
          <a:p>
            <a:r>
              <a:rPr lang="en-US"/>
              <a:t>Presentation Title | Date | Confidential</a:t>
            </a:r>
            <a:endParaRPr lang="en-US" dirty="0"/>
          </a:p>
        </p:txBody>
      </p:sp>
      <p:sp>
        <p:nvSpPr>
          <p:cNvPr id="5" name="Slide Number Placeholder 4"/>
          <p:cNvSpPr>
            <a:spLocks noGrp="1"/>
          </p:cNvSpPr>
          <p:nvPr>
            <p:ph type="sldNum" sz="quarter" idx="14"/>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34965216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Image cutout + text">
    <p:spTree>
      <p:nvGrpSpPr>
        <p:cNvPr id="1" name=""/>
        <p:cNvGrpSpPr/>
        <p:nvPr/>
      </p:nvGrpSpPr>
      <p:grpSpPr>
        <a:xfrm>
          <a:off x="0" y="0"/>
          <a:ext cx="0" cy="0"/>
          <a:chOff x="0" y="0"/>
          <a:chExt cx="0" cy="0"/>
        </a:xfrm>
      </p:grpSpPr>
      <p:sp>
        <p:nvSpPr>
          <p:cNvPr id="10" name="Picture Placeholder 9"/>
          <p:cNvSpPr>
            <a:spLocks noGrp="1"/>
          </p:cNvSpPr>
          <p:nvPr>
            <p:ph type="pic" sz="quarter" idx="12"/>
          </p:nvPr>
        </p:nvSpPr>
        <p:spPr>
          <a:xfrm>
            <a:off x="-5640" y="-6177"/>
            <a:ext cx="8540040" cy="6864177"/>
          </a:xfrm>
          <a:custGeom>
            <a:avLst/>
            <a:gdLst>
              <a:gd name="connsiteX0" fmla="*/ 0 w 11582400"/>
              <a:gd name="connsiteY0" fmla="*/ 6858000 h 6858000"/>
              <a:gd name="connsiteX1" fmla="*/ 1714500 w 11582400"/>
              <a:gd name="connsiteY1" fmla="*/ 0 h 6858000"/>
              <a:gd name="connsiteX2" fmla="*/ 11582400 w 11582400"/>
              <a:gd name="connsiteY2" fmla="*/ 0 h 6858000"/>
              <a:gd name="connsiteX3" fmla="*/ 9867900 w 11582400"/>
              <a:gd name="connsiteY3" fmla="*/ 6858000 h 6858000"/>
              <a:gd name="connsiteX4" fmla="*/ 0 w 11582400"/>
              <a:gd name="connsiteY4" fmla="*/ 6858000 h 6858000"/>
              <a:gd name="connsiteX0" fmla="*/ 0 w 11582400"/>
              <a:gd name="connsiteY0" fmla="*/ 6858000 h 6858000"/>
              <a:gd name="connsiteX1" fmla="*/ 7081 w 11582400"/>
              <a:gd name="connsiteY1" fmla="*/ 0 h 6858000"/>
              <a:gd name="connsiteX2" fmla="*/ 11582400 w 11582400"/>
              <a:gd name="connsiteY2" fmla="*/ 0 h 6858000"/>
              <a:gd name="connsiteX3" fmla="*/ 9867900 w 11582400"/>
              <a:gd name="connsiteY3" fmla="*/ 6858000 h 6858000"/>
              <a:gd name="connsiteX4" fmla="*/ 0 w 11582400"/>
              <a:gd name="connsiteY4" fmla="*/ 6858000 h 6858000"/>
              <a:gd name="connsiteX0" fmla="*/ 5639 w 11588039"/>
              <a:gd name="connsiteY0" fmla="*/ 6858000 h 6858000"/>
              <a:gd name="connsiteX1" fmla="*/ 363 w 11588039"/>
              <a:gd name="connsiteY1" fmla="*/ 6179 h 6858000"/>
              <a:gd name="connsiteX2" fmla="*/ 11588039 w 11588039"/>
              <a:gd name="connsiteY2" fmla="*/ 0 h 6858000"/>
              <a:gd name="connsiteX3" fmla="*/ 9873539 w 11588039"/>
              <a:gd name="connsiteY3" fmla="*/ 6858000 h 6858000"/>
              <a:gd name="connsiteX4" fmla="*/ 5639 w 11588039"/>
              <a:gd name="connsiteY4" fmla="*/ 6858000 h 6858000"/>
              <a:gd name="connsiteX0" fmla="*/ 5639 w 11588039"/>
              <a:gd name="connsiteY0" fmla="*/ 6864177 h 6864177"/>
              <a:gd name="connsiteX1" fmla="*/ 363 w 11588039"/>
              <a:gd name="connsiteY1" fmla="*/ 0 h 6864177"/>
              <a:gd name="connsiteX2" fmla="*/ 11588039 w 11588039"/>
              <a:gd name="connsiteY2" fmla="*/ 6177 h 6864177"/>
              <a:gd name="connsiteX3" fmla="*/ 9873539 w 11588039"/>
              <a:gd name="connsiteY3" fmla="*/ 6864177 h 6864177"/>
              <a:gd name="connsiteX4" fmla="*/ 5639 w 11588039"/>
              <a:gd name="connsiteY4" fmla="*/ 6864177 h 68641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88039" h="6864177">
                <a:moveTo>
                  <a:pt x="5639" y="6864177"/>
                </a:moveTo>
                <a:cubicBezTo>
                  <a:pt x="7999" y="4578177"/>
                  <a:pt x="-1997" y="2286000"/>
                  <a:pt x="363" y="0"/>
                </a:cubicBezTo>
                <a:lnTo>
                  <a:pt x="11588039" y="6177"/>
                </a:lnTo>
                <a:lnTo>
                  <a:pt x="9873539" y="6864177"/>
                </a:lnTo>
                <a:lnTo>
                  <a:pt x="5639" y="6864177"/>
                </a:lnTo>
                <a:close/>
              </a:path>
            </a:pathLst>
          </a:custGeom>
        </p:spPr>
        <p:txBody>
          <a:bodyPr/>
          <a:lstStyle/>
          <a:p>
            <a:r>
              <a:rPr lang="en-US"/>
              <a:t>Click icon to add picture</a:t>
            </a:r>
          </a:p>
        </p:txBody>
      </p:sp>
      <p:sp>
        <p:nvSpPr>
          <p:cNvPr id="11" name="Text Placeholder 6"/>
          <p:cNvSpPr>
            <a:spLocks noGrp="1"/>
          </p:cNvSpPr>
          <p:nvPr>
            <p:ph type="body" sz="quarter" idx="18"/>
          </p:nvPr>
        </p:nvSpPr>
        <p:spPr>
          <a:xfrm>
            <a:off x="8229600" y="3733800"/>
            <a:ext cx="3352800" cy="2133600"/>
          </a:xfrm>
        </p:spPr>
        <p:txBody>
          <a:bodyPr anchor="b">
            <a:normAutofit/>
          </a:bodyPr>
          <a:lstStyle>
            <a:lvl1pPr algn="l">
              <a:defRPr sz="2600">
                <a:solidFill>
                  <a:schemeClr val="tx2"/>
                </a:solidFill>
              </a:defRPr>
            </a:lvl1pPr>
          </a:lstStyle>
          <a:p>
            <a:pPr lvl="0"/>
            <a:r>
              <a:rPr lang="en-US"/>
              <a:t>Edit Master text styles</a:t>
            </a:r>
          </a:p>
        </p:txBody>
      </p:sp>
      <p:sp>
        <p:nvSpPr>
          <p:cNvPr id="2" name="Footer Placeholder 1"/>
          <p:cNvSpPr>
            <a:spLocks noGrp="1"/>
          </p:cNvSpPr>
          <p:nvPr>
            <p:ph type="ftr" sz="quarter" idx="19"/>
          </p:nvPr>
        </p:nvSpPr>
        <p:spPr/>
        <p:txBody>
          <a:bodyPr/>
          <a:lstStyle/>
          <a:p>
            <a:r>
              <a:rPr lang="en-US"/>
              <a:t>Presentation Title | Date | Confidential</a:t>
            </a:r>
            <a:endParaRPr lang="en-US" dirty="0"/>
          </a:p>
        </p:txBody>
      </p:sp>
      <p:sp>
        <p:nvSpPr>
          <p:cNvPr id="5" name="Slide Number Placeholder 4"/>
          <p:cNvSpPr>
            <a:spLocks noGrp="1"/>
          </p:cNvSpPr>
          <p:nvPr>
            <p:ph type="sldNum" sz="quarter" idx="20"/>
          </p:nvPr>
        </p:nvSpPr>
        <p:spPr/>
        <p:txBody>
          <a:bodyPr/>
          <a:lstStyle/>
          <a:p>
            <a:fld id="{B6D1532F-61F1-B941-ACDF-6BC65E0B4055}" type="slidenum">
              <a:rPr lang="en-US" smtClean="0"/>
              <a:pPr/>
              <a:t>‹#›</a:t>
            </a:fld>
            <a:endParaRPr lang="en-US"/>
          </a:p>
        </p:txBody>
      </p:sp>
    </p:spTree>
    <p:extLst>
      <p:ext uri="{BB962C8B-B14F-4D97-AF65-F5344CB8AC3E}">
        <p14:creationId xmlns:p14="http://schemas.microsoft.com/office/powerpoint/2010/main" val="3710840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White B">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33298" y="4868207"/>
            <a:ext cx="2244302" cy="768096"/>
          </a:xfrm>
          <a:prstGeom prst="rect">
            <a:avLst/>
          </a:prstGeom>
        </p:spPr>
      </p:pic>
      <p:sp>
        <p:nvSpPr>
          <p:cNvPr id="6" name="Rectangle 5"/>
          <p:cNvSpPr/>
          <p:nvPr userDrawn="1"/>
        </p:nvSpPr>
        <p:spPr>
          <a:xfrm flipH="1">
            <a:off x="602735" y="685800"/>
            <a:ext cx="10972800" cy="5486400"/>
          </a:xfrm>
          <a:custGeom>
            <a:avLst/>
            <a:gdLst>
              <a:gd name="connsiteX0" fmla="*/ 0 w 10972800"/>
              <a:gd name="connsiteY0" fmla="*/ 0 h 5181600"/>
              <a:gd name="connsiteX1" fmla="*/ 10972800 w 10972800"/>
              <a:gd name="connsiteY1" fmla="*/ 0 h 5181600"/>
              <a:gd name="connsiteX2" fmla="*/ 10972800 w 10972800"/>
              <a:gd name="connsiteY2" fmla="*/ 5181600 h 5181600"/>
              <a:gd name="connsiteX3" fmla="*/ 0 w 10972800"/>
              <a:gd name="connsiteY3" fmla="*/ 5181600 h 5181600"/>
              <a:gd name="connsiteX4" fmla="*/ 0 w 10972800"/>
              <a:gd name="connsiteY4" fmla="*/ 0 h 5181600"/>
              <a:gd name="connsiteX0" fmla="*/ 0 w 10972800"/>
              <a:gd name="connsiteY0" fmla="*/ 0 h 5181600"/>
              <a:gd name="connsiteX1" fmla="*/ 10972800 w 10972800"/>
              <a:gd name="connsiteY1" fmla="*/ 0 h 5181600"/>
              <a:gd name="connsiteX2" fmla="*/ 10972800 w 10972800"/>
              <a:gd name="connsiteY2" fmla="*/ 4007708 h 5181600"/>
              <a:gd name="connsiteX3" fmla="*/ 0 w 10972800"/>
              <a:gd name="connsiteY3" fmla="*/ 5181600 h 5181600"/>
              <a:gd name="connsiteX4" fmla="*/ 0 w 10972800"/>
              <a:gd name="connsiteY4" fmla="*/ 0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5181600">
                <a:moveTo>
                  <a:pt x="0" y="0"/>
                </a:moveTo>
                <a:lnTo>
                  <a:pt x="10972800" y="0"/>
                </a:lnTo>
                <a:lnTo>
                  <a:pt x="10972800" y="4007708"/>
                </a:lnTo>
                <a:lnTo>
                  <a:pt x="0" y="5181600"/>
                </a:lnTo>
                <a:lnTo>
                  <a:pt x="0" y="0"/>
                </a:lnTo>
                <a:close/>
              </a:path>
            </a:pathLst>
          </a:custGeom>
          <a:no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3"/>
          <p:cNvSpPr>
            <a:spLocks noGrp="1"/>
          </p:cNvSpPr>
          <p:nvPr>
            <p:ph type="body" sz="quarter" idx="10"/>
          </p:nvPr>
        </p:nvSpPr>
        <p:spPr>
          <a:xfrm>
            <a:off x="914400" y="990600"/>
            <a:ext cx="6705600" cy="3352800"/>
          </a:xfrm>
        </p:spPr>
        <p:txBody>
          <a:bodyPr/>
          <a:lstStyle>
            <a:lvl1pPr>
              <a:lnSpc>
                <a:spcPts val="5000"/>
              </a:lnSpc>
              <a:defRPr sz="5000">
                <a:solidFill>
                  <a:schemeClr val="tx2"/>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8021653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No Content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Footer Placeholder 2"/>
          <p:cNvSpPr>
            <a:spLocks noGrp="1"/>
          </p:cNvSpPr>
          <p:nvPr>
            <p:ph type="ftr" sz="quarter" idx="10"/>
          </p:nvPr>
        </p:nvSpPr>
        <p:spPr/>
        <p:txBody>
          <a:bodyPr/>
          <a:lstStyle/>
          <a:p>
            <a:r>
              <a:rPr lang="en-US"/>
              <a:t>Presentation Title | Date | Confidential</a:t>
            </a:r>
            <a:endParaRPr lang="en-US" dirty="0"/>
          </a:p>
        </p:txBody>
      </p:sp>
      <p:sp>
        <p:nvSpPr>
          <p:cNvPr id="4" name="Slide Number Placeholder 3"/>
          <p:cNvSpPr>
            <a:spLocks noGrp="1"/>
          </p:cNvSpPr>
          <p:nvPr>
            <p:ph type="sldNum" sz="quarter" idx="11"/>
          </p:nvPr>
        </p:nvSpPr>
        <p:spPr/>
        <p:txBody>
          <a:bodyPr/>
          <a:lstStyle/>
          <a:p>
            <a:fld id="{B6D1532F-61F1-B941-ACDF-6BC65E0B4055}" type="slidenum">
              <a:rPr lang="en-US" smtClean="0"/>
              <a:t>‹#›</a:t>
            </a:fld>
            <a:endParaRPr lang="en-US"/>
          </a:p>
        </p:txBody>
      </p:sp>
      <p:cxnSp>
        <p:nvCxnSpPr>
          <p:cNvPr id="13" name="Straight Connector 12"/>
          <p:cNvCxnSpPr/>
          <p:nvPr userDrawn="1"/>
        </p:nvCxnSpPr>
        <p:spPr>
          <a:xfrm rot="5400000" flipH="1" flipV="1">
            <a:off x="5947642" y="-152400"/>
            <a:ext cx="296716" cy="0"/>
          </a:xfrm>
          <a:prstGeom prst="line">
            <a:avLst/>
          </a:prstGeom>
          <a:ln w="31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64255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No Content Blu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Footer Placeholder 2"/>
          <p:cNvSpPr>
            <a:spLocks noGrp="1"/>
          </p:cNvSpPr>
          <p:nvPr>
            <p:ph type="ftr" sz="quarter" idx="10"/>
          </p:nvPr>
        </p:nvSpPr>
        <p:spPr/>
        <p:txBody>
          <a:bodyPr/>
          <a:lstStyle/>
          <a:p>
            <a:r>
              <a:rPr lang="en-US"/>
              <a:t>Presentation Title | Date | Confidential</a:t>
            </a:r>
            <a:endParaRPr lang="en-US" dirty="0"/>
          </a:p>
        </p:txBody>
      </p:sp>
      <p:sp>
        <p:nvSpPr>
          <p:cNvPr id="4" name="Slide Number Placeholder 3"/>
          <p:cNvSpPr>
            <a:spLocks noGrp="1"/>
          </p:cNvSpPr>
          <p:nvPr>
            <p:ph type="sldNum" sz="quarter" idx="11"/>
          </p:nvPr>
        </p:nvSpPr>
        <p:spPr/>
        <p:txBody>
          <a:bodyPr/>
          <a:lstStyle/>
          <a:p>
            <a:fld id="{B6D1532F-61F1-B941-ACDF-6BC65E0B4055}" type="slidenum">
              <a:rPr lang="en-US" smtClean="0"/>
              <a:t>‹#›</a:t>
            </a:fld>
            <a:endParaRPr lang="en-US"/>
          </a:p>
        </p:txBody>
      </p:sp>
      <p:sp>
        <p:nvSpPr>
          <p:cNvPr id="7" name="Text Placeholder 5"/>
          <p:cNvSpPr>
            <a:spLocks noGrp="1"/>
          </p:cNvSpPr>
          <p:nvPr>
            <p:ph type="body" sz="quarter" idx="12" hasCustomPrompt="1"/>
          </p:nvPr>
        </p:nvSpPr>
        <p:spPr>
          <a:xfrm>
            <a:off x="609600" y="390520"/>
            <a:ext cx="3962400" cy="304800"/>
          </a:xfrm>
        </p:spPr>
        <p:txBody>
          <a:bodyPr>
            <a:normAutofit/>
          </a:bodyPr>
          <a:lstStyle>
            <a:lvl1pPr>
              <a:defRPr sz="1200">
                <a:solidFill>
                  <a:schemeClr val="accent5"/>
                </a:solidFill>
              </a:defRPr>
            </a:lvl1pPr>
            <a:lvl3pPr>
              <a:defRPr sz="1200" b="1">
                <a:solidFill>
                  <a:schemeClr val="tx1">
                    <a:lumMod val="75000"/>
                  </a:schemeClr>
                </a:solidFill>
              </a:defRPr>
            </a:lvl3pPr>
          </a:lstStyle>
          <a:p>
            <a:pPr lvl="0"/>
            <a:r>
              <a:rPr lang="en-US" dirty="0"/>
              <a:t>Section 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9601" y="6393642"/>
            <a:ext cx="1600198" cy="166714"/>
          </a:xfrm>
          <a:prstGeom prst="rect">
            <a:avLst/>
          </a:prstGeom>
        </p:spPr>
      </p:pic>
    </p:spTree>
    <p:extLst>
      <p:ext uri="{BB962C8B-B14F-4D97-AF65-F5344CB8AC3E}">
        <p14:creationId xmlns:p14="http://schemas.microsoft.com/office/powerpoint/2010/main" val="1453776359"/>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055797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Blank Blue">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2412385"/>
      </p:ext>
    </p:extLst>
  </p:cSld>
  <p:clrMapOvr>
    <a:overrideClrMapping bg1="dk1" tx1="lt1" bg2="dk2" tx2="lt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sz="quarter" idx="10"/>
          </p:nvPr>
        </p:nvSpPr>
        <p:spPr>
          <a:ln/>
        </p:spPr>
        <p:txBody>
          <a:bodyPr/>
          <a:lstStyle>
            <a:lvl1pPr>
              <a:defRPr/>
            </a:lvl1pPr>
          </a:lstStyle>
          <a:p>
            <a:pPr>
              <a:defRPr/>
            </a:pPr>
            <a:fld id="{A2F7E730-C845-406C-A8FE-FFAC18DE8531}" type="slidenum">
              <a:rPr lang="en-US">
                <a:solidFill>
                  <a:srgbClr val="0072DD">
                    <a:lumMod val="60000"/>
                    <a:lumOff val="40000"/>
                  </a:srgbClr>
                </a:solidFill>
              </a:rPr>
              <a:pPr>
                <a:defRPr/>
              </a:pPr>
              <a:t>‹#›</a:t>
            </a:fld>
            <a:endParaRPr lang="en-US" dirty="0">
              <a:solidFill>
                <a:srgbClr val="0072DD">
                  <a:lumMod val="60000"/>
                  <a:lumOff val="40000"/>
                </a:srgbClr>
              </a:solidFill>
            </a:endParaRPr>
          </a:p>
        </p:txBody>
      </p:sp>
      <p:sp>
        <p:nvSpPr>
          <p:cNvPr id="5" name="Rectangle 7"/>
          <p:cNvSpPr>
            <a:spLocks noGrp="1" noChangeArrowheads="1"/>
          </p:cNvSpPr>
          <p:nvPr>
            <p:ph type="ftr" sz="quarter" idx="11"/>
          </p:nvPr>
        </p:nvSpPr>
        <p:spPr>
          <a:xfrm>
            <a:off x="469912" y="6629400"/>
            <a:ext cx="5262033" cy="228600"/>
          </a:xfrm>
          <a:prstGeom prst="rect">
            <a:avLst/>
          </a:prstGeom>
          <a:ln/>
        </p:spPr>
        <p:txBody>
          <a:bodyPr lIns="91407" tIns="45704" rIns="91407" bIns="45704"/>
          <a:lstStyle>
            <a:lvl1pPr>
              <a:defRPr/>
            </a:lvl1pPr>
          </a:lstStyle>
          <a:p>
            <a:pPr defTabSz="457039">
              <a:defRPr/>
            </a:pPr>
            <a:endParaRPr lang="en-US" dirty="0">
              <a:solidFill>
                <a:srgbClr val="474747"/>
              </a:solidFill>
            </a:endParaRPr>
          </a:p>
        </p:txBody>
      </p:sp>
      <p:sp>
        <p:nvSpPr>
          <p:cNvPr id="6" name="Rectangle 8"/>
          <p:cNvSpPr>
            <a:spLocks noGrp="1" noChangeArrowheads="1"/>
          </p:cNvSpPr>
          <p:nvPr>
            <p:ph type="dt" sz="half" idx="12"/>
          </p:nvPr>
        </p:nvSpPr>
        <p:spPr>
          <a:xfrm>
            <a:off x="465667" y="6403978"/>
            <a:ext cx="4461933" cy="393700"/>
          </a:xfrm>
          <a:prstGeom prst="rect">
            <a:avLst/>
          </a:prstGeom>
          <a:ln/>
        </p:spPr>
        <p:txBody>
          <a:bodyPr lIns="91407" tIns="45704" rIns="91407" bIns="45704"/>
          <a:lstStyle>
            <a:lvl1pPr>
              <a:defRPr/>
            </a:lvl1pPr>
          </a:lstStyle>
          <a:p>
            <a:pPr defTabSz="457039">
              <a:defRPr/>
            </a:pPr>
            <a:endParaRPr lang="en-US" dirty="0">
              <a:solidFill>
                <a:srgbClr val="474747"/>
              </a:solidFill>
            </a:endParaRPr>
          </a:p>
        </p:txBody>
      </p:sp>
    </p:spTree>
    <p:extLst>
      <p:ext uri="{BB962C8B-B14F-4D97-AF65-F5344CB8AC3E}">
        <p14:creationId xmlns:p14="http://schemas.microsoft.com/office/powerpoint/2010/main" val="11908853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4"/>
            <a:ext cx="9144001" cy="2387600"/>
          </a:xfrm>
        </p:spPr>
        <p:txBody>
          <a:bodyPr anchor="b"/>
          <a:lstStyle>
            <a:lvl1pPr algn="ctr">
              <a:defRPr sz="5984"/>
            </a:lvl1pPr>
          </a:lstStyle>
          <a:p>
            <a:r>
              <a:rPr lang="en-US"/>
              <a:t>Click to edit Master title style</a:t>
            </a:r>
          </a:p>
        </p:txBody>
      </p:sp>
      <p:sp>
        <p:nvSpPr>
          <p:cNvPr id="3" name="Subtitle 2"/>
          <p:cNvSpPr>
            <a:spLocks noGrp="1"/>
          </p:cNvSpPr>
          <p:nvPr>
            <p:ph type="subTitle" idx="1"/>
          </p:nvPr>
        </p:nvSpPr>
        <p:spPr>
          <a:xfrm>
            <a:off x="1524001" y="3602038"/>
            <a:ext cx="9144001" cy="1655762"/>
          </a:xfrm>
        </p:spPr>
        <p:txBody>
          <a:bodyPr/>
          <a:lstStyle>
            <a:lvl1pPr marL="0" indent="0" algn="ctr">
              <a:buNone/>
              <a:defRPr sz="2394"/>
            </a:lvl1pPr>
            <a:lvl2pPr marL="455966" indent="0" algn="ctr">
              <a:buNone/>
              <a:defRPr sz="1995"/>
            </a:lvl2pPr>
            <a:lvl3pPr marL="911932" indent="0" algn="ctr">
              <a:buNone/>
              <a:defRPr sz="1795"/>
            </a:lvl3pPr>
            <a:lvl4pPr marL="1367897" indent="0" algn="ctr">
              <a:buNone/>
              <a:defRPr sz="1596"/>
            </a:lvl4pPr>
            <a:lvl5pPr marL="1823863" indent="0" algn="ctr">
              <a:buNone/>
              <a:defRPr sz="1596"/>
            </a:lvl5pPr>
            <a:lvl6pPr marL="2279829" indent="0" algn="ctr">
              <a:buNone/>
              <a:defRPr sz="1596"/>
            </a:lvl6pPr>
            <a:lvl7pPr marL="2735795" indent="0" algn="ctr">
              <a:buNone/>
              <a:defRPr sz="1596"/>
            </a:lvl7pPr>
            <a:lvl8pPr marL="3191761" indent="0" algn="ctr">
              <a:buNone/>
              <a:defRPr sz="1596"/>
            </a:lvl8pPr>
            <a:lvl9pPr marL="3647726" indent="0" algn="ctr">
              <a:buNone/>
              <a:defRPr sz="1596"/>
            </a:lvl9pPr>
          </a:lstStyle>
          <a:p>
            <a:r>
              <a:rPr lang="en-US"/>
              <a:t>Click to edit Master subtitle style</a:t>
            </a:r>
          </a:p>
        </p:txBody>
      </p:sp>
      <p:sp>
        <p:nvSpPr>
          <p:cNvPr id="4" name="Date Placeholder 3"/>
          <p:cNvSpPr>
            <a:spLocks noGrp="1"/>
          </p:cNvSpPr>
          <p:nvPr>
            <p:ph type="dt" sz="half" idx="10"/>
          </p:nvPr>
        </p:nvSpPr>
        <p:spPr/>
        <p:txBody>
          <a:bodyPr/>
          <a:lstStyle/>
          <a:p>
            <a:fld id="{8B3D6710-B07F-426B-9C94-C624C5EDD8B0}" type="datetimeFigureOut">
              <a:rPr lang="en-US" smtClean="0"/>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9F4EF8-9304-431E-BC62-04EA2105BFF3}" type="slidenum">
              <a:rPr lang="en-US" smtClean="0"/>
              <a:t>‹#›</a:t>
            </a:fld>
            <a:endParaRPr lang="en-US"/>
          </a:p>
        </p:txBody>
      </p:sp>
    </p:spTree>
    <p:extLst>
      <p:ext uri="{BB962C8B-B14F-4D97-AF65-F5344CB8AC3E}">
        <p14:creationId xmlns:p14="http://schemas.microsoft.com/office/powerpoint/2010/main" val="175539228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2792" y="-114300"/>
            <a:ext cx="11584411" cy="1109663"/>
          </a:xfrm>
        </p:spPr>
        <p:txBody>
          <a:bodyPr/>
          <a:lstStyle/>
          <a:p>
            <a:r>
              <a:rPr lang="en-US" dirty="0"/>
              <a:t>Click to edit Master title style</a:t>
            </a:r>
          </a:p>
        </p:txBody>
      </p:sp>
    </p:spTree>
    <p:extLst>
      <p:ext uri="{BB962C8B-B14F-4D97-AF65-F5344CB8AC3E}">
        <p14:creationId xmlns:p14="http://schemas.microsoft.com/office/powerpoint/2010/main" val="2662889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objOnly">
  <p:cSld name="1_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39751" y="39689"/>
            <a:ext cx="11049000" cy="614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9"/>
          <p:cNvSpPr>
            <a:spLocks noGrp="1" noChangeArrowheads="1"/>
          </p:cNvSpPr>
          <p:nvPr>
            <p:ph type="sldNum" sz="quarter" idx="10"/>
          </p:nvPr>
        </p:nvSpPr>
        <p:spPr>
          <a:xfrm>
            <a:off x="11087185" y="6618293"/>
            <a:ext cx="912282" cy="222250"/>
          </a:xfrm>
          <a:prstGeom prst="rect">
            <a:avLst/>
          </a:prstGeom>
          <a:ln/>
        </p:spPr>
        <p:txBody>
          <a:bodyPr lIns="108806" tIns="54401" rIns="108806" bIns="54401"/>
          <a:lstStyle>
            <a:lvl1pPr>
              <a:defRPr/>
            </a:lvl1pPr>
          </a:lstStyle>
          <a:p>
            <a:pPr>
              <a:defRPr/>
            </a:pPr>
            <a:fld id="{8C2B2E49-02E1-4FA3-9A5E-09F9B321F309}" type="slidenum">
              <a:rPr lang="en-US"/>
              <a:pPr>
                <a:defRPr/>
              </a:pPr>
              <a:t>‹#›</a:t>
            </a:fld>
            <a:endParaRPr lang="en-US" dirty="0"/>
          </a:p>
        </p:txBody>
      </p:sp>
    </p:spTree>
    <p:extLst>
      <p:ext uri="{BB962C8B-B14F-4D97-AF65-F5344CB8AC3E}">
        <p14:creationId xmlns:p14="http://schemas.microsoft.com/office/powerpoint/2010/main" val="2918834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Blue A">
    <p:bg>
      <p:bgRef idx="1001">
        <a:schemeClr val="bg2"/>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0225" y="4721352"/>
            <a:ext cx="2244303" cy="768095"/>
          </a:xfrm>
          <a:prstGeom prst="rect">
            <a:avLst/>
          </a:prstGeom>
        </p:spPr>
      </p:pic>
      <p:sp>
        <p:nvSpPr>
          <p:cNvPr id="6" name="Rectangle 5"/>
          <p:cNvSpPr/>
          <p:nvPr userDrawn="1"/>
        </p:nvSpPr>
        <p:spPr>
          <a:xfrm>
            <a:off x="602735" y="685800"/>
            <a:ext cx="10972800" cy="5486400"/>
          </a:xfrm>
          <a:custGeom>
            <a:avLst/>
            <a:gdLst>
              <a:gd name="connsiteX0" fmla="*/ 0 w 10972800"/>
              <a:gd name="connsiteY0" fmla="*/ 0 h 5181600"/>
              <a:gd name="connsiteX1" fmla="*/ 10972800 w 10972800"/>
              <a:gd name="connsiteY1" fmla="*/ 0 h 5181600"/>
              <a:gd name="connsiteX2" fmla="*/ 10972800 w 10972800"/>
              <a:gd name="connsiteY2" fmla="*/ 5181600 h 5181600"/>
              <a:gd name="connsiteX3" fmla="*/ 0 w 10972800"/>
              <a:gd name="connsiteY3" fmla="*/ 5181600 h 5181600"/>
              <a:gd name="connsiteX4" fmla="*/ 0 w 10972800"/>
              <a:gd name="connsiteY4" fmla="*/ 0 h 5181600"/>
              <a:gd name="connsiteX0" fmla="*/ 0 w 10972800"/>
              <a:gd name="connsiteY0" fmla="*/ 0 h 5181600"/>
              <a:gd name="connsiteX1" fmla="*/ 10972800 w 10972800"/>
              <a:gd name="connsiteY1" fmla="*/ 0 h 5181600"/>
              <a:gd name="connsiteX2" fmla="*/ 10972800 w 10972800"/>
              <a:gd name="connsiteY2" fmla="*/ 4007708 h 5181600"/>
              <a:gd name="connsiteX3" fmla="*/ 0 w 10972800"/>
              <a:gd name="connsiteY3" fmla="*/ 5181600 h 5181600"/>
              <a:gd name="connsiteX4" fmla="*/ 0 w 10972800"/>
              <a:gd name="connsiteY4" fmla="*/ 0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5181600">
                <a:moveTo>
                  <a:pt x="0" y="0"/>
                </a:moveTo>
                <a:lnTo>
                  <a:pt x="10972800" y="0"/>
                </a:lnTo>
                <a:lnTo>
                  <a:pt x="10972800" y="4007708"/>
                </a:lnTo>
                <a:lnTo>
                  <a:pt x="0" y="5181600"/>
                </a:lnTo>
                <a:lnTo>
                  <a:pt x="0" y="0"/>
                </a:lnTo>
                <a:close/>
              </a:path>
            </a:pathLst>
          </a:custGeom>
          <a:no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3"/>
          <p:cNvSpPr>
            <a:spLocks noGrp="1"/>
          </p:cNvSpPr>
          <p:nvPr>
            <p:ph type="body" sz="quarter" idx="10"/>
          </p:nvPr>
        </p:nvSpPr>
        <p:spPr>
          <a:xfrm>
            <a:off x="914400" y="990600"/>
            <a:ext cx="6705600" cy="3048000"/>
          </a:xfrm>
        </p:spPr>
        <p:txBody>
          <a:bodyPr/>
          <a:lstStyle>
            <a:lvl1pPr>
              <a:lnSpc>
                <a:spcPts val="5000"/>
              </a:lnSpc>
              <a:defRPr sz="50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2626428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Blue B">
    <p:bg>
      <p:bgRef idx="1001">
        <a:schemeClr val="bg2"/>
      </p:bgRef>
    </p:bg>
    <p:spTree>
      <p:nvGrpSpPr>
        <p:cNvPr id="1" name=""/>
        <p:cNvGrpSpPr/>
        <p:nvPr/>
      </p:nvGrpSpPr>
      <p:grpSpPr>
        <a:xfrm>
          <a:off x="0" y="0"/>
          <a:ext cx="0" cy="0"/>
          <a:chOff x="0" y="0"/>
          <a:chExt cx="0" cy="0"/>
        </a:xfrm>
      </p:grpSpPr>
      <p:sp>
        <p:nvSpPr>
          <p:cNvPr id="6" name="Rectangle 5"/>
          <p:cNvSpPr/>
          <p:nvPr userDrawn="1"/>
        </p:nvSpPr>
        <p:spPr>
          <a:xfrm flipH="1">
            <a:off x="609600" y="685800"/>
            <a:ext cx="10972800" cy="5486400"/>
          </a:xfrm>
          <a:custGeom>
            <a:avLst/>
            <a:gdLst>
              <a:gd name="connsiteX0" fmla="*/ 0 w 10972800"/>
              <a:gd name="connsiteY0" fmla="*/ 0 h 5181600"/>
              <a:gd name="connsiteX1" fmla="*/ 10972800 w 10972800"/>
              <a:gd name="connsiteY1" fmla="*/ 0 h 5181600"/>
              <a:gd name="connsiteX2" fmla="*/ 10972800 w 10972800"/>
              <a:gd name="connsiteY2" fmla="*/ 5181600 h 5181600"/>
              <a:gd name="connsiteX3" fmla="*/ 0 w 10972800"/>
              <a:gd name="connsiteY3" fmla="*/ 5181600 h 5181600"/>
              <a:gd name="connsiteX4" fmla="*/ 0 w 10972800"/>
              <a:gd name="connsiteY4" fmla="*/ 0 h 5181600"/>
              <a:gd name="connsiteX0" fmla="*/ 0 w 10972800"/>
              <a:gd name="connsiteY0" fmla="*/ 0 h 5181600"/>
              <a:gd name="connsiteX1" fmla="*/ 10972800 w 10972800"/>
              <a:gd name="connsiteY1" fmla="*/ 0 h 5181600"/>
              <a:gd name="connsiteX2" fmla="*/ 10972800 w 10972800"/>
              <a:gd name="connsiteY2" fmla="*/ 4007708 h 5181600"/>
              <a:gd name="connsiteX3" fmla="*/ 0 w 10972800"/>
              <a:gd name="connsiteY3" fmla="*/ 5181600 h 5181600"/>
              <a:gd name="connsiteX4" fmla="*/ 0 w 10972800"/>
              <a:gd name="connsiteY4" fmla="*/ 0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5181600">
                <a:moveTo>
                  <a:pt x="0" y="0"/>
                </a:moveTo>
                <a:lnTo>
                  <a:pt x="10972800" y="0"/>
                </a:lnTo>
                <a:lnTo>
                  <a:pt x="10972800" y="4007708"/>
                </a:lnTo>
                <a:lnTo>
                  <a:pt x="0" y="5181600"/>
                </a:lnTo>
                <a:lnTo>
                  <a:pt x="0" y="0"/>
                </a:lnTo>
                <a:close/>
              </a:path>
            </a:pathLst>
          </a:custGeom>
          <a:no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33297" y="4868207"/>
            <a:ext cx="2244303" cy="768095"/>
          </a:xfrm>
          <a:prstGeom prst="rect">
            <a:avLst/>
          </a:prstGeom>
        </p:spPr>
      </p:pic>
      <p:sp>
        <p:nvSpPr>
          <p:cNvPr id="9" name="Text Placeholder 3"/>
          <p:cNvSpPr>
            <a:spLocks noGrp="1"/>
          </p:cNvSpPr>
          <p:nvPr>
            <p:ph type="body" sz="quarter" idx="10"/>
          </p:nvPr>
        </p:nvSpPr>
        <p:spPr>
          <a:xfrm>
            <a:off x="914400" y="990600"/>
            <a:ext cx="6705600" cy="3048000"/>
          </a:xfrm>
        </p:spPr>
        <p:txBody>
          <a:bodyPr/>
          <a:lstStyle>
            <a:lvl1pPr>
              <a:lnSpc>
                <a:spcPts val="5000"/>
              </a:lnSpc>
              <a:defRPr sz="50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89278307"/>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White A">
    <p:bg>
      <p:bgRef idx="1001">
        <a:schemeClr val="bg1"/>
      </p:bgRef>
    </p:bg>
    <p:spTree>
      <p:nvGrpSpPr>
        <p:cNvPr id="1" name=""/>
        <p:cNvGrpSpPr/>
        <p:nvPr/>
      </p:nvGrpSpPr>
      <p:grpSpPr>
        <a:xfrm>
          <a:off x="0" y="0"/>
          <a:ext cx="0" cy="0"/>
          <a:chOff x="0" y="0"/>
          <a:chExt cx="0" cy="0"/>
        </a:xfrm>
      </p:grpSpPr>
      <p:sp>
        <p:nvSpPr>
          <p:cNvPr id="6" name="Rectangle 5"/>
          <p:cNvSpPr/>
          <p:nvPr userDrawn="1"/>
        </p:nvSpPr>
        <p:spPr>
          <a:xfrm>
            <a:off x="602735" y="685800"/>
            <a:ext cx="10972800" cy="5486400"/>
          </a:xfrm>
          <a:custGeom>
            <a:avLst/>
            <a:gdLst>
              <a:gd name="connsiteX0" fmla="*/ 0 w 10972800"/>
              <a:gd name="connsiteY0" fmla="*/ 0 h 5181600"/>
              <a:gd name="connsiteX1" fmla="*/ 10972800 w 10972800"/>
              <a:gd name="connsiteY1" fmla="*/ 0 h 5181600"/>
              <a:gd name="connsiteX2" fmla="*/ 10972800 w 10972800"/>
              <a:gd name="connsiteY2" fmla="*/ 5181600 h 5181600"/>
              <a:gd name="connsiteX3" fmla="*/ 0 w 10972800"/>
              <a:gd name="connsiteY3" fmla="*/ 5181600 h 5181600"/>
              <a:gd name="connsiteX4" fmla="*/ 0 w 10972800"/>
              <a:gd name="connsiteY4" fmla="*/ 0 h 5181600"/>
              <a:gd name="connsiteX0" fmla="*/ 0 w 10972800"/>
              <a:gd name="connsiteY0" fmla="*/ 0 h 5181600"/>
              <a:gd name="connsiteX1" fmla="*/ 10972800 w 10972800"/>
              <a:gd name="connsiteY1" fmla="*/ 0 h 5181600"/>
              <a:gd name="connsiteX2" fmla="*/ 10972800 w 10972800"/>
              <a:gd name="connsiteY2" fmla="*/ 4007708 h 5181600"/>
              <a:gd name="connsiteX3" fmla="*/ 0 w 10972800"/>
              <a:gd name="connsiteY3" fmla="*/ 5181600 h 5181600"/>
              <a:gd name="connsiteX4" fmla="*/ 0 w 10972800"/>
              <a:gd name="connsiteY4" fmla="*/ 0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5181600">
                <a:moveTo>
                  <a:pt x="0" y="0"/>
                </a:moveTo>
                <a:lnTo>
                  <a:pt x="10972800" y="0"/>
                </a:lnTo>
                <a:lnTo>
                  <a:pt x="10972800" y="4007708"/>
                </a:lnTo>
                <a:lnTo>
                  <a:pt x="0" y="5181600"/>
                </a:lnTo>
                <a:lnTo>
                  <a:pt x="0" y="0"/>
                </a:lnTo>
                <a:close/>
              </a:path>
            </a:pathLst>
          </a:custGeom>
          <a:no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quarter" idx="10"/>
          </p:nvPr>
        </p:nvSpPr>
        <p:spPr>
          <a:xfrm>
            <a:off x="914400" y="990600"/>
            <a:ext cx="6705600" cy="3962400"/>
          </a:xfrm>
        </p:spPr>
        <p:txBody>
          <a:bodyPr/>
          <a:lstStyle>
            <a:lvl1pPr>
              <a:lnSpc>
                <a:spcPts val="5000"/>
              </a:lnSpc>
              <a:defRPr sz="4500" b="0">
                <a:solidFill>
                  <a:schemeClr val="tx2"/>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07354252"/>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White B">
    <p:bg>
      <p:bgRef idx="1001">
        <a:schemeClr val="bg1"/>
      </p:bgRef>
    </p:bg>
    <p:spTree>
      <p:nvGrpSpPr>
        <p:cNvPr id="1" name=""/>
        <p:cNvGrpSpPr/>
        <p:nvPr/>
      </p:nvGrpSpPr>
      <p:grpSpPr>
        <a:xfrm>
          <a:off x="0" y="0"/>
          <a:ext cx="0" cy="0"/>
          <a:chOff x="0" y="0"/>
          <a:chExt cx="0" cy="0"/>
        </a:xfrm>
      </p:grpSpPr>
      <p:sp>
        <p:nvSpPr>
          <p:cNvPr id="6" name="Rectangle 5"/>
          <p:cNvSpPr/>
          <p:nvPr userDrawn="1"/>
        </p:nvSpPr>
        <p:spPr>
          <a:xfrm flipH="1">
            <a:off x="609600" y="685800"/>
            <a:ext cx="10965934" cy="5486400"/>
          </a:xfrm>
          <a:custGeom>
            <a:avLst/>
            <a:gdLst>
              <a:gd name="connsiteX0" fmla="*/ 0 w 10972800"/>
              <a:gd name="connsiteY0" fmla="*/ 0 h 5181600"/>
              <a:gd name="connsiteX1" fmla="*/ 10972800 w 10972800"/>
              <a:gd name="connsiteY1" fmla="*/ 0 h 5181600"/>
              <a:gd name="connsiteX2" fmla="*/ 10972800 w 10972800"/>
              <a:gd name="connsiteY2" fmla="*/ 5181600 h 5181600"/>
              <a:gd name="connsiteX3" fmla="*/ 0 w 10972800"/>
              <a:gd name="connsiteY3" fmla="*/ 5181600 h 5181600"/>
              <a:gd name="connsiteX4" fmla="*/ 0 w 10972800"/>
              <a:gd name="connsiteY4" fmla="*/ 0 h 5181600"/>
              <a:gd name="connsiteX0" fmla="*/ 0 w 10972800"/>
              <a:gd name="connsiteY0" fmla="*/ 0 h 5181600"/>
              <a:gd name="connsiteX1" fmla="*/ 10972800 w 10972800"/>
              <a:gd name="connsiteY1" fmla="*/ 0 h 5181600"/>
              <a:gd name="connsiteX2" fmla="*/ 10972800 w 10972800"/>
              <a:gd name="connsiteY2" fmla="*/ 4007708 h 5181600"/>
              <a:gd name="connsiteX3" fmla="*/ 0 w 10972800"/>
              <a:gd name="connsiteY3" fmla="*/ 5181600 h 5181600"/>
              <a:gd name="connsiteX4" fmla="*/ 0 w 10972800"/>
              <a:gd name="connsiteY4" fmla="*/ 0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5181600">
                <a:moveTo>
                  <a:pt x="0" y="0"/>
                </a:moveTo>
                <a:lnTo>
                  <a:pt x="10972800" y="0"/>
                </a:lnTo>
                <a:lnTo>
                  <a:pt x="10972800" y="4007708"/>
                </a:lnTo>
                <a:lnTo>
                  <a:pt x="0" y="5181600"/>
                </a:lnTo>
                <a:lnTo>
                  <a:pt x="0" y="0"/>
                </a:lnTo>
                <a:close/>
              </a:path>
            </a:pathLst>
          </a:custGeom>
          <a:no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quarter" idx="10"/>
          </p:nvPr>
        </p:nvSpPr>
        <p:spPr>
          <a:xfrm>
            <a:off x="914400" y="990600"/>
            <a:ext cx="6705600" cy="3657600"/>
          </a:xfrm>
        </p:spPr>
        <p:txBody>
          <a:bodyPr/>
          <a:lstStyle>
            <a:lvl1pPr>
              <a:lnSpc>
                <a:spcPts val="5000"/>
              </a:lnSpc>
              <a:defRPr sz="4500" b="0">
                <a:solidFill>
                  <a:schemeClr val="tx2"/>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5785254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Blue A">
    <p:bg>
      <p:bgRef idx="1001">
        <a:schemeClr val="bg2"/>
      </p:bgRef>
    </p:bg>
    <p:spTree>
      <p:nvGrpSpPr>
        <p:cNvPr id="1" name=""/>
        <p:cNvGrpSpPr/>
        <p:nvPr/>
      </p:nvGrpSpPr>
      <p:grpSpPr>
        <a:xfrm>
          <a:off x="0" y="0"/>
          <a:ext cx="0" cy="0"/>
          <a:chOff x="0" y="0"/>
          <a:chExt cx="0" cy="0"/>
        </a:xfrm>
      </p:grpSpPr>
      <p:sp>
        <p:nvSpPr>
          <p:cNvPr id="6" name="Rectangle 5"/>
          <p:cNvSpPr/>
          <p:nvPr userDrawn="1"/>
        </p:nvSpPr>
        <p:spPr>
          <a:xfrm>
            <a:off x="602735" y="685800"/>
            <a:ext cx="10972800" cy="5486400"/>
          </a:xfrm>
          <a:custGeom>
            <a:avLst/>
            <a:gdLst>
              <a:gd name="connsiteX0" fmla="*/ 0 w 10972800"/>
              <a:gd name="connsiteY0" fmla="*/ 0 h 5181600"/>
              <a:gd name="connsiteX1" fmla="*/ 10972800 w 10972800"/>
              <a:gd name="connsiteY1" fmla="*/ 0 h 5181600"/>
              <a:gd name="connsiteX2" fmla="*/ 10972800 w 10972800"/>
              <a:gd name="connsiteY2" fmla="*/ 5181600 h 5181600"/>
              <a:gd name="connsiteX3" fmla="*/ 0 w 10972800"/>
              <a:gd name="connsiteY3" fmla="*/ 5181600 h 5181600"/>
              <a:gd name="connsiteX4" fmla="*/ 0 w 10972800"/>
              <a:gd name="connsiteY4" fmla="*/ 0 h 5181600"/>
              <a:gd name="connsiteX0" fmla="*/ 0 w 10972800"/>
              <a:gd name="connsiteY0" fmla="*/ 0 h 5181600"/>
              <a:gd name="connsiteX1" fmla="*/ 10972800 w 10972800"/>
              <a:gd name="connsiteY1" fmla="*/ 0 h 5181600"/>
              <a:gd name="connsiteX2" fmla="*/ 10972800 w 10972800"/>
              <a:gd name="connsiteY2" fmla="*/ 4007708 h 5181600"/>
              <a:gd name="connsiteX3" fmla="*/ 0 w 10972800"/>
              <a:gd name="connsiteY3" fmla="*/ 5181600 h 5181600"/>
              <a:gd name="connsiteX4" fmla="*/ 0 w 10972800"/>
              <a:gd name="connsiteY4" fmla="*/ 0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5181600">
                <a:moveTo>
                  <a:pt x="0" y="0"/>
                </a:moveTo>
                <a:lnTo>
                  <a:pt x="10972800" y="0"/>
                </a:lnTo>
                <a:lnTo>
                  <a:pt x="10972800" y="4007708"/>
                </a:lnTo>
                <a:lnTo>
                  <a:pt x="0" y="5181600"/>
                </a:lnTo>
                <a:lnTo>
                  <a:pt x="0" y="0"/>
                </a:lnTo>
                <a:close/>
              </a:path>
            </a:pathLst>
          </a:custGeom>
          <a:no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quarter" idx="10"/>
          </p:nvPr>
        </p:nvSpPr>
        <p:spPr>
          <a:xfrm>
            <a:off x="914400" y="990600"/>
            <a:ext cx="6705600" cy="3962400"/>
          </a:xfrm>
        </p:spPr>
        <p:txBody>
          <a:bodyPr/>
          <a:lstStyle>
            <a:lvl1pPr>
              <a:lnSpc>
                <a:spcPts val="5000"/>
              </a:lnSpc>
              <a:defRPr sz="4500" b="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0782963"/>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Blue B">
    <p:bg>
      <p:bgRef idx="1001">
        <a:schemeClr val="bg2"/>
      </p:bgRef>
    </p:bg>
    <p:spTree>
      <p:nvGrpSpPr>
        <p:cNvPr id="1" name=""/>
        <p:cNvGrpSpPr/>
        <p:nvPr/>
      </p:nvGrpSpPr>
      <p:grpSpPr>
        <a:xfrm>
          <a:off x="0" y="0"/>
          <a:ext cx="0" cy="0"/>
          <a:chOff x="0" y="0"/>
          <a:chExt cx="0" cy="0"/>
        </a:xfrm>
      </p:grpSpPr>
      <p:sp>
        <p:nvSpPr>
          <p:cNvPr id="6" name="Rectangle 5"/>
          <p:cNvSpPr/>
          <p:nvPr userDrawn="1"/>
        </p:nvSpPr>
        <p:spPr>
          <a:xfrm flipH="1">
            <a:off x="602735" y="685800"/>
            <a:ext cx="10972800" cy="5486400"/>
          </a:xfrm>
          <a:custGeom>
            <a:avLst/>
            <a:gdLst>
              <a:gd name="connsiteX0" fmla="*/ 0 w 10972800"/>
              <a:gd name="connsiteY0" fmla="*/ 0 h 5181600"/>
              <a:gd name="connsiteX1" fmla="*/ 10972800 w 10972800"/>
              <a:gd name="connsiteY1" fmla="*/ 0 h 5181600"/>
              <a:gd name="connsiteX2" fmla="*/ 10972800 w 10972800"/>
              <a:gd name="connsiteY2" fmla="*/ 5181600 h 5181600"/>
              <a:gd name="connsiteX3" fmla="*/ 0 w 10972800"/>
              <a:gd name="connsiteY3" fmla="*/ 5181600 h 5181600"/>
              <a:gd name="connsiteX4" fmla="*/ 0 w 10972800"/>
              <a:gd name="connsiteY4" fmla="*/ 0 h 5181600"/>
              <a:gd name="connsiteX0" fmla="*/ 0 w 10972800"/>
              <a:gd name="connsiteY0" fmla="*/ 0 h 5181600"/>
              <a:gd name="connsiteX1" fmla="*/ 10972800 w 10972800"/>
              <a:gd name="connsiteY1" fmla="*/ 0 h 5181600"/>
              <a:gd name="connsiteX2" fmla="*/ 10972800 w 10972800"/>
              <a:gd name="connsiteY2" fmla="*/ 4007708 h 5181600"/>
              <a:gd name="connsiteX3" fmla="*/ 0 w 10972800"/>
              <a:gd name="connsiteY3" fmla="*/ 5181600 h 5181600"/>
              <a:gd name="connsiteX4" fmla="*/ 0 w 10972800"/>
              <a:gd name="connsiteY4" fmla="*/ 0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5181600">
                <a:moveTo>
                  <a:pt x="0" y="0"/>
                </a:moveTo>
                <a:lnTo>
                  <a:pt x="10972800" y="0"/>
                </a:lnTo>
                <a:lnTo>
                  <a:pt x="10972800" y="4007708"/>
                </a:lnTo>
                <a:lnTo>
                  <a:pt x="0" y="5181600"/>
                </a:lnTo>
                <a:lnTo>
                  <a:pt x="0" y="0"/>
                </a:lnTo>
                <a:close/>
              </a:path>
            </a:pathLst>
          </a:custGeom>
          <a:no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quarter" idx="10"/>
          </p:nvPr>
        </p:nvSpPr>
        <p:spPr>
          <a:xfrm>
            <a:off x="914400" y="990600"/>
            <a:ext cx="6705600" cy="3657600"/>
          </a:xfrm>
        </p:spPr>
        <p:txBody>
          <a:bodyPr/>
          <a:lstStyle>
            <a:lvl1pPr>
              <a:lnSpc>
                <a:spcPts val="5000"/>
              </a:lnSpc>
              <a:defRPr sz="4500" b="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7822803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59" name="Group 58"/>
          <p:cNvGrpSpPr/>
          <p:nvPr userDrawn="1"/>
        </p:nvGrpSpPr>
        <p:grpSpPr>
          <a:xfrm>
            <a:off x="0" y="6992813"/>
            <a:ext cx="12191999" cy="578082"/>
            <a:chOff x="0" y="6950478"/>
            <a:chExt cx="12191999" cy="578082"/>
          </a:xfrm>
        </p:grpSpPr>
        <p:sp>
          <p:nvSpPr>
            <p:cNvPr id="60" name="Rectangle 59"/>
            <p:cNvSpPr/>
            <p:nvPr userDrawn="1"/>
          </p:nvSpPr>
          <p:spPr>
            <a:xfrm>
              <a:off x="0" y="6950478"/>
              <a:ext cx="12191999" cy="578082"/>
            </a:xfrm>
            <a:prstGeom prst="rect">
              <a:avLst/>
            </a:prstGeom>
            <a:solidFill>
              <a:schemeClr val="bg1">
                <a:lumMod val="95000"/>
              </a:schemeClr>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tx1"/>
                </a:solidFill>
              </a:endParaRPr>
            </a:p>
          </p:txBody>
        </p:sp>
        <p:grpSp>
          <p:nvGrpSpPr>
            <p:cNvPr id="61" name="Group 60"/>
            <p:cNvGrpSpPr/>
            <p:nvPr userDrawn="1"/>
          </p:nvGrpSpPr>
          <p:grpSpPr>
            <a:xfrm>
              <a:off x="914400" y="7106971"/>
              <a:ext cx="2384850" cy="293242"/>
              <a:chOff x="324955" y="7144511"/>
              <a:chExt cx="2384850" cy="293242"/>
            </a:xfrm>
          </p:grpSpPr>
          <p:sp>
            <p:nvSpPr>
              <p:cNvPr id="65" name="TextBox 64"/>
              <p:cNvSpPr txBox="1"/>
              <p:nvPr userDrawn="1"/>
            </p:nvSpPr>
            <p:spPr>
              <a:xfrm>
                <a:off x="324955" y="7168448"/>
                <a:ext cx="1706193" cy="269305"/>
              </a:xfrm>
              <a:prstGeom prst="rect">
                <a:avLst/>
              </a:prstGeom>
              <a:noFill/>
            </p:spPr>
            <p:txBody>
              <a:bodyPr wrap="square" lIns="0" tIns="0" rIns="0" bIns="0" rtlCol="0">
                <a:noAutofit/>
              </a:bodyPr>
              <a:lstStyle/>
              <a:p>
                <a:pPr algn="l"/>
                <a:r>
                  <a:rPr lang="en-US" sz="900" dirty="0">
                    <a:solidFill>
                      <a:schemeClr val="accent5">
                        <a:lumMod val="50000"/>
                      </a:schemeClr>
                    </a:solidFill>
                    <a:latin typeface="+mn-lt"/>
                  </a:rPr>
                  <a:t>Data color order</a:t>
                </a:r>
                <a:r>
                  <a:rPr lang="en-US" sz="900" baseline="0" dirty="0">
                    <a:solidFill>
                      <a:schemeClr val="accent5">
                        <a:lumMod val="50000"/>
                      </a:schemeClr>
                    </a:solidFill>
                    <a:latin typeface="+mn-lt"/>
                  </a:rPr>
                  <a:t>:</a:t>
                </a:r>
                <a:endParaRPr lang="en-US" sz="900" dirty="0">
                  <a:solidFill>
                    <a:schemeClr val="accent5">
                      <a:lumMod val="50000"/>
                    </a:schemeClr>
                  </a:solidFill>
                  <a:latin typeface="+mn-lt"/>
                </a:endParaRPr>
              </a:p>
            </p:txBody>
          </p:sp>
          <p:sp>
            <p:nvSpPr>
              <p:cNvPr id="66" name="Rectangle 65"/>
              <p:cNvSpPr/>
              <p:nvPr/>
            </p:nvSpPr>
            <p:spPr>
              <a:xfrm>
                <a:off x="1351237" y="7144511"/>
                <a:ext cx="195278" cy="190016"/>
              </a:xfrm>
              <a:prstGeom prst="rect">
                <a:avLst/>
              </a:prstGeom>
              <a:solidFill>
                <a:schemeClr val="tx2"/>
              </a:solidFill>
              <a:ln>
                <a:noFill/>
              </a:ln>
              <a:effectLst>
                <a:outerShdw blurRad="12700" dist="25400" dir="2700000" sx="95000" sy="95000" algn="tl" rotWithShape="0">
                  <a:prstClr val="black">
                    <a:alpha val="35000"/>
                  </a:prstClr>
                </a:outerShdw>
              </a:effectLst>
            </p:spPr>
            <p:style>
              <a:lnRef idx="1">
                <a:schemeClr val="accent1"/>
              </a:lnRef>
              <a:fillRef idx="3">
                <a:schemeClr val="accent1"/>
              </a:fillRef>
              <a:effectRef idx="2">
                <a:schemeClr val="accent1"/>
              </a:effectRef>
              <a:fontRef idx="minor">
                <a:schemeClr val="lt1"/>
              </a:fontRef>
            </p:style>
            <p:txBody>
              <a:bodyPr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 b="0" i="0" u="none" strike="noStrike" kern="0" cap="none" spc="0" normalizeH="0" baseline="0" noProof="0" dirty="0">
                  <a:ln>
                    <a:noFill/>
                  </a:ln>
                  <a:solidFill>
                    <a:schemeClr val="tx2"/>
                  </a:solidFill>
                  <a:effectLst/>
                  <a:uLnTx/>
                  <a:uFillTx/>
                  <a:latin typeface="Akkurat Pro" pitchFamily="34" charset="0"/>
                  <a:cs typeface="Arial"/>
                </a:endParaRPr>
              </a:p>
            </p:txBody>
          </p:sp>
          <p:sp>
            <p:nvSpPr>
              <p:cNvPr id="69" name="Rectangle 68"/>
              <p:cNvSpPr/>
              <p:nvPr/>
            </p:nvSpPr>
            <p:spPr>
              <a:xfrm>
                <a:off x="1816553" y="7144511"/>
                <a:ext cx="195278" cy="190016"/>
              </a:xfrm>
              <a:prstGeom prst="rect">
                <a:avLst/>
              </a:prstGeom>
              <a:solidFill>
                <a:schemeClr val="accent3"/>
              </a:solidFill>
              <a:ln>
                <a:noFill/>
              </a:ln>
              <a:effectLst>
                <a:outerShdw blurRad="12700" dist="25400" dir="2700000" sx="95000" sy="95000" algn="tl" rotWithShape="0">
                  <a:prstClr val="black">
                    <a:alpha val="35000"/>
                  </a:prstClr>
                </a:outerShdw>
              </a:effectLst>
            </p:spPr>
            <p:style>
              <a:lnRef idx="1">
                <a:schemeClr val="accent1"/>
              </a:lnRef>
              <a:fillRef idx="3">
                <a:schemeClr val="accent1"/>
              </a:fillRef>
              <a:effectRef idx="2">
                <a:schemeClr val="accent1"/>
              </a:effectRef>
              <a:fontRef idx="minor">
                <a:schemeClr val="lt1"/>
              </a:fontRef>
            </p:style>
            <p:txBody>
              <a:bodyPr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 b="0" i="0" u="none" strike="noStrike" kern="0" cap="none" spc="0" normalizeH="0" baseline="0" noProof="0" dirty="0">
                  <a:ln>
                    <a:noFill/>
                  </a:ln>
                  <a:solidFill>
                    <a:schemeClr val="bg1"/>
                  </a:solidFill>
                  <a:effectLst/>
                  <a:uLnTx/>
                  <a:uFillTx/>
                  <a:latin typeface="Akkurat Pro" pitchFamily="34" charset="0"/>
                  <a:cs typeface="Arial"/>
                </a:endParaRPr>
              </a:p>
            </p:txBody>
          </p:sp>
          <p:sp>
            <p:nvSpPr>
              <p:cNvPr id="72" name="Rectangle 71"/>
              <p:cNvSpPr/>
              <p:nvPr/>
            </p:nvSpPr>
            <p:spPr>
              <a:xfrm>
                <a:off x="1583895" y="7144511"/>
                <a:ext cx="195278" cy="190016"/>
              </a:xfrm>
              <a:prstGeom prst="rect">
                <a:avLst/>
              </a:prstGeom>
              <a:solidFill>
                <a:schemeClr val="accent2"/>
              </a:solidFill>
              <a:ln>
                <a:noFill/>
              </a:ln>
              <a:effectLst>
                <a:outerShdw blurRad="12700" dist="25400" dir="2700000" sx="95000" sy="95000" algn="tl" rotWithShape="0">
                  <a:prstClr val="black">
                    <a:alpha val="35000"/>
                  </a:prstClr>
                </a:outerShdw>
              </a:effectLst>
            </p:spPr>
            <p:style>
              <a:lnRef idx="1">
                <a:schemeClr val="accent1"/>
              </a:lnRef>
              <a:fillRef idx="3">
                <a:schemeClr val="accent1"/>
              </a:fillRef>
              <a:effectRef idx="2">
                <a:schemeClr val="accent1"/>
              </a:effectRef>
              <a:fontRef idx="minor">
                <a:schemeClr val="lt1"/>
              </a:fontRef>
            </p:style>
            <p:txBody>
              <a:bodyPr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 b="0" i="0" u="none" strike="noStrike" kern="0" cap="none" spc="0" normalizeH="0" baseline="0" noProof="0" dirty="0">
                  <a:ln>
                    <a:noFill/>
                  </a:ln>
                  <a:solidFill>
                    <a:sysClr val="windowText" lastClr="000000"/>
                  </a:solidFill>
                  <a:effectLst/>
                  <a:uLnTx/>
                  <a:uFillTx/>
                  <a:latin typeface="Akkurat Pro" pitchFamily="34" charset="0"/>
                  <a:cs typeface="Arial"/>
                </a:endParaRPr>
              </a:p>
            </p:txBody>
          </p:sp>
          <p:sp>
            <p:nvSpPr>
              <p:cNvPr id="76" name="Rectangle 75"/>
              <p:cNvSpPr/>
              <p:nvPr/>
            </p:nvSpPr>
            <p:spPr>
              <a:xfrm>
                <a:off x="2049211" y="7144511"/>
                <a:ext cx="195278" cy="190016"/>
              </a:xfrm>
              <a:prstGeom prst="rect">
                <a:avLst/>
              </a:prstGeom>
              <a:solidFill>
                <a:schemeClr val="accent5">
                  <a:lumMod val="75000"/>
                </a:schemeClr>
              </a:solidFill>
              <a:ln>
                <a:noFill/>
              </a:ln>
              <a:effectLst>
                <a:outerShdw blurRad="12700" dist="25400" dir="2700000" sx="95000" sy="95000" algn="tl" rotWithShape="0">
                  <a:prstClr val="black">
                    <a:alpha val="35000"/>
                  </a:prstClr>
                </a:outerShdw>
              </a:effectLst>
            </p:spPr>
            <p:style>
              <a:lnRef idx="1">
                <a:schemeClr val="accent1"/>
              </a:lnRef>
              <a:fillRef idx="3">
                <a:schemeClr val="accent1"/>
              </a:fillRef>
              <a:effectRef idx="2">
                <a:schemeClr val="accent1"/>
              </a:effectRef>
              <a:fontRef idx="minor">
                <a:schemeClr val="lt1"/>
              </a:fontRef>
            </p:style>
            <p:txBody>
              <a:bodyPr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nl-NL" sz="200" b="0" i="0" u="none" strike="noStrike" kern="0" cap="none" spc="0" normalizeH="0" baseline="0" noProof="0" dirty="0">
                  <a:ln>
                    <a:noFill/>
                  </a:ln>
                  <a:solidFill>
                    <a:sysClr val="windowText" lastClr="000000"/>
                  </a:solidFill>
                  <a:effectLst/>
                  <a:uLnTx/>
                  <a:uFillTx/>
                  <a:latin typeface="Akkurat Pro" pitchFamily="34" charset="0"/>
                  <a:cs typeface="Arial"/>
                </a:endParaRPr>
              </a:p>
            </p:txBody>
          </p:sp>
          <p:sp>
            <p:nvSpPr>
              <p:cNvPr id="77" name="Rectangle 76"/>
              <p:cNvSpPr/>
              <p:nvPr/>
            </p:nvSpPr>
            <p:spPr>
              <a:xfrm>
                <a:off x="2281869" y="7144511"/>
                <a:ext cx="195278" cy="190016"/>
              </a:xfrm>
              <a:prstGeom prst="rect">
                <a:avLst/>
              </a:prstGeom>
              <a:solidFill>
                <a:schemeClr val="accent5"/>
              </a:solidFill>
              <a:ln>
                <a:noFill/>
              </a:ln>
              <a:effectLst>
                <a:outerShdw blurRad="12700" dist="25400" dir="2700000" sx="95000" sy="95000" algn="tl" rotWithShape="0">
                  <a:prstClr val="black">
                    <a:alpha val="35000"/>
                  </a:prstClr>
                </a:outerShdw>
              </a:effectLst>
            </p:spPr>
            <p:style>
              <a:lnRef idx="1">
                <a:schemeClr val="accent1"/>
              </a:lnRef>
              <a:fillRef idx="3">
                <a:schemeClr val="accent1"/>
              </a:fillRef>
              <a:effectRef idx="2">
                <a:schemeClr val="accent1"/>
              </a:effectRef>
              <a:fontRef idx="minor">
                <a:schemeClr val="lt1"/>
              </a:fontRef>
            </p:style>
            <p:txBody>
              <a:bodyPr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 b="0" i="0" u="none" strike="noStrike" kern="0" cap="none" spc="0" normalizeH="0" baseline="0" noProof="0" dirty="0">
                  <a:ln>
                    <a:noFill/>
                  </a:ln>
                  <a:solidFill>
                    <a:sysClr val="windowText" lastClr="000000"/>
                  </a:solidFill>
                  <a:effectLst/>
                  <a:uLnTx/>
                  <a:uFillTx/>
                  <a:latin typeface="Akkurat Pro" pitchFamily="34" charset="0"/>
                  <a:cs typeface="Arial"/>
                </a:endParaRPr>
              </a:p>
            </p:txBody>
          </p:sp>
          <p:sp>
            <p:nvSpPr>
              <p:cNvPr id="79" name="Rectangle 78"/>
              <p:cNvSpPr/>
              <p:nvPr/>
            </p:nvSpPr>
            <p:spPr>
              <a:xfrm>
                <a:off x="2514527" y="7144511"/>
                <a:ext cx="195278" cy="190016"/>
              </a:xfrm>
              <a:prstGeom prst="rect">
                <a:avLst/>
              </a:prstGeom>
              <a:solidFill>
                <a:schemeClr val="accent6"/>
              </a:solidFill>
              <a:ln>
                <a:noFill/>
              </a:ln>
              <a:effectLst>
                <a:outerShdw blurRad="12700" dist="25400" dir="2700000" sx="95000" sy="95000" algn="tl" rotWithShape="0">
                  <a:prstClr val="black">
                    <a:alpha val="35000"/>
                  </a:prstClr>
                </a:outerShdw>
              </a:effectLst>
            </p:spPr>
            <p:style>
              <a:lnRef idx="1">
                <a:schemeClr val="accent1"/>
              </a:lnRef>
              <a:fillRef idx="3">
                <a:schemeClr val="accent1"/>
              </a:fillRef>
              <a:effectRef idx="2">
                <a:schemeClr val="accent1"/>
              </a:effectRef>
              <a:fontRef idx="minor">
                <a:schemeClr val="lt1"/>
              </a:fontRef>
            </p:style>
            <p:txBody>
              <a:bodyPr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 b="0" i="0" u="none" strike="noStrike" kern="0" cap="none" spc="0" normalizeH="0" baseline="0" noProof="0" dirty="0">
                  <a:ln>
                    <a:noFill/>
                  </a:ln>
                  <a:solidFill>
                    <a:sysClr val="windowText" lastClr="000000"/>
                  </a:solidFill>
                  <a:effectLst/>
                  <a:uLnTx/>
                  <a:uFillTx/>
                  <a:latin typeface="Akkurat Pro" pitchFamily="34" charset="0"/>
                  <a:cs typeface="Arial"/>
                </a:endParaRPr>
              </a:p>
            </p:txBody>
          </p:sp>
        </p:grpSp>
        <p:grpSp>
          <p:nvGrpSpPr>
            <p:cNvPr id="62" name="Group 61"/>
            <p:cNvGrpSpPr/>
            <p:nvPr userDrawn="1"/>
          </p:nvGrpSpPr>
          <p:grpSpPr>
            <a:xfrm>
              <a:off x="6400801" y="7101019"/>
              <a:ext cx="4804898" cy="276999"/>
              <a:chOff x="6311590" y="7133823"/>
              <a:chExt cx="4796677" cy="276999"/>
            </a:xfrm>
          </p:grpSpPr>
          <p:sp>
            <p:nvSpPr>
              <p:cNvPr id="63" name="Rectangle 62"/>
              <p:cNvSpPr/>
              <p:nvPr userDrawn="1"/>
            </p:nvSpPr>
            <p:spPr>
              <a:xfrm>
                <a:off x="6311590" y="7133823"/>
                <a:ext cx="457200" cy="1384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AutoFit/>
              </a:bodyPr>
              <a:lstStyle/>
              <a:p>
                <a:pPr algn="l"/>
                <a:r>
                  <a:rPr lang="en-US" sz="900" b="1" baseline="0" dirty="0">
                    <a:solidFill>
                      <a:schemeClr val="accent5">
                        <a:lumMod val="50000"/>
                      </a:schemeClr>
                    </a:solidFill>
                  </a:rPr>
                  <a:t>Footer</a:t>
                </a:r>
                <a:endParaRPr lang="en-US" sz="900" baseline="0" dirty="0">
                  <a:solidFill>
                    <a:schemeClr val="accent5">
                      <a:lumMod val="50000"/>
                    </a:schemeClr>
                  </a:solidFill>
                </a:endParaRPr>
              </a:p>
            </p:txBody>
          </p:sp>
          <p:sp>
            <p:nvSpPr>
              <p:cNvPr id="64" name="Rectangle 63"/>
              <p:cNvSpPr/>
              <p:nvPr userDrawn="1"/>
            </p:nvSpPr>
            <p:spPr>
              <a:xfrm>
                <a:off x="6793974" y="7133823"/>
                <a:ext cx="4314293" cy="276999"/>
              </a:xfrm>
              <a:prstGeom prst="rect">
                <a:avLst/>
              </a:prstGeom>
            </p:spPr>
            <p:txBody>
              <a:bodyPr wrap="square" lIns="0" tIns="0" rIns="0" bIns="0">
                <a:spAutoFit/>
              </a:bodyPr>
              <a:lstStyle/>
              <a:p>
                <a:pPr algn="l"/>
                <a:r>
                  <a:rPr lang="en-US" sz="900" baseline="0" dirty="0">
                    <a:solidFill>
                      <a:schemeClr val="accent5">
                        <a:lumMod val="50000"/>
                      </a:schemeClr>
                    </a:solidFill>
                    <a:sym typeface="Wingdings 3" panose="05040102010807070707" pitchFamily="18" charset="2"/>
                  </a:rPr>
                  <a:t>Never change the footer text on individual slides. Change, t</a:t>
                </a:r>
                <a:r>
                  <a:rPr lang="en-US" sz="900" baseline="0" dirty="0">
                    <a:solidFill>
                      <a:schemeClr val="accent5">
                        <a:lumMod val="50000"/>
                      </a:schemeClr>
                    </a:solidFill>
                  </a:rPr>
                  <a:t>urn on or off by using </a:t>
                </a:r>
              </a:p>
              <a:p>
                <a:pPr algn="l"/>
                <a:r>
                  <a:rPr lang="en-US" sz="900" baseline="0" dirty="0">
                    <a:solidFill>
                      <a:schemeClr val="accent5">
                        <a:lumMod val="50000"/>
                      </a:schemeClr>
                    </a:solidFill>
                  </a:rPr>
                  <a:t>Insert </a:t>
                </a:r>
                <a:r>
                  <a:rPr lang="en-US" sz="900" baseline="0" dirty="0">
                    <a:solidFill>
                      <a:schemeClr val="accent5">
                        <a:lumMod val="50000"/>
                      </a:schemeClr>
                    </a:solidFill>
                    <a:sym typeface="Wingdings 3" panose="05040102010807070707" pitchFamily="18" charset="2"/>
                  </a:rPr>
                  <a:t> Header &amp; Footer Enter / change text  Click Apply All. </a:t>
                </a:r>
                <a:endParaRPr lang="en-US" sz="900" baseline="0" dirty="0">
                  <a:solidFill>
                    <a:schemeClr val="accent5">
                      <a:lumMod val="50000"/>
                    </a:schemeClr>
                  </a:solidFill>
                </a:endParaRPr>
              </a:p>
            </p:txBody>
          </p:sp>
        </p:grpSp>
      </p:grpSp>
      <p:sp>
        <p:nvSpPr>
          <p:cNvPr id="2" name="Title Placeholder 1"/>
          <p:cNvSpPr>
            <a:spLocks noGrp="1"/>
          </p:cNvSpPr>
          <p:nvPr>
            <p:ph type="title"/>
          </p:nvPr>
        </p:nvSpPr>
        <p:spPr>
          <a:xfrm>
            <a:off x="609600" y="381001"/>
            <a:ext cx="10972800" cy="923920"/>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609600" y="1902857"/>
            <a:ext cx="10972800" cy="3964544"/>
          </a:xfrm>
          <a:prstGeom prst="rect">
            <a:avLst/>
          </a:prstGeom>
        </p:spPr>
        <p:txBody>
          <a:bodyPr vert="horz" lIns="0" tIns="0" rIns="0" bIns="0" rtlCol="0">
            <a:normAutofit/>
          </a:bodyPr>
          <a:lstStyle/>
          <a:p>
            <a:pPr lvl="0"/>
            <a:r>
              <a:rPr lang="en-US" dirty="0"/>
              <a:t>Extra large headings</a:t>
            </a:r>
          </a:p>
          <a:p>
            <a:pPr lvl="1"/>
            <a:r>
              <a:rPr lang="en-US" dirty="0"/>
              <a:t>Large headings</a:t>
            </a:r>
          </a:p>
          <a:p>
            <a:pPr lvl="2"/>
            <a:r>
              <a:rPr lang="en-US" dirty="0"/>
              <a:t>Medium headings</a:t>
            </a:r>
          </a:p>
          <a:p>
            <a:pPr lvl="3"/>
            <a:r>
              <a:rPr lang="en-US" dirty="0"/>
              <a:t>Body text</a:t>
            </a:r>
          </a:p>
          <a:p>
            <a:pPr lvl="4"/>
            <a:r>
              <a:rPr lang="en-US" dirty="0"/>
              <a:t>Bullet Level one</a:t>
            </a:r>
          </a:p>
          <a:p>
            <a:pPr lvl="5"/>
            <a:r>
              <a:rPr lang="en-US" dirty="0"/>
              <a:t>Bullet level two</a:t>
            </a:r>
          </a:p>
          <a:p>
            <a:pPr lvl="6"/>
            <a:r>
              <a:rPr lang="en-US" dirty="0"/>
              <a:t>Bullet level three</a:t>
            </a:r>
          </a:p>
          <a:p>
            <a:pPr lvl="7"/>
            <a:r>
              <a:rPr lang="en-US" dirty="0"/>
              <a:t>Footnotes</a:t>
            </a:r>
          </a:p>
        </p:txBody>
      </p:sp>
      <p:sp>
        <p:nvSpPr>
          <p:cNvPr id="5" name="Footer Placeholder 4"/>
          <p:cNvSpPr>
            <a:spLocks noGrp="1"/>
          </p:cNvSpPr>
          <p:nvPr>
            <p:ph type="ftr" sz="quarter" idx="3"/>
          </p:nvPr>
        </p:nvSpPr>
        <p:spPr>
          <a:xfrm>
            <a:off x="1270384" y="6322021"/>
            <a:ext cx="3492500" cy="304801"/>
          </a:xfrm>
          <a:prstGeom prst="rect">
            <a:avLst/>
          </a:prstGeom>
        </p:spPr>
        <p:txBody>
          <a:bodyPr vert="horz" lIns="0" tIns="0" rIns="0" bIns="0" rtlCol="0" anchor="ctr"/>
          <a:lstStyle>
            <a:lvl1pPr algn="l">
              <a:defRPr sz="1000">
                <a:solidFill>
                  <a:schemeClr val="bg1">
                    <a:lumMod val="65000"/>
                  </a:schemeClr>
                </a:solidFill>
              </a:defRPr>
            </a:lvl1pPr>
          </a:lstStyle>
          <a:p>
            <a:r>
              <a:rPr lang="en-US"/>
              <a:t>Presentation Title | Date | Confidential</a:t>
            </a:r>
            <a:endParaRPr lang="en-US" dirty="0"/>
          </a:p>
        </p:txBody>
      </p:sp>
      <p:sp>
        <p:nvSpPr>
          <p:cNvPr id="6" name="Slide Number Placeholder 5"/>
          <p:cNvSpPr>
            <a:spLocks noGrp="1"/>
          </p:cNvSpPr>
          <p:nvPr>
            <p:ph type="sldNum" sz="quarter" idx="4"/>
          </p:nvPr>
        </p:nvSpPr>
        <p:spPr>
          <a:xfrm>
            <a:off x="618924" y="6322020"/>
            <a:ext cx="647700" cy="304802"/>
          </a:xfrm>
          <a:prstGeom prst="rect">
            <a:avLst/>
          </a:prstGeom>
        </p:spPr>
        <p:txBody>
          <a:bodyPr vert="horz" lIns="0" tIns="0" rIns="0" bIns="0" rtlCol="0" anchor="ctr"/>
          <a:lstStyle>
            <a:lvl1pPr algn="l">
              <a:defRPr sz="1000">
                <a:solidFill>
                  <a:schemeClr val="bg1">
                    <a:lumMod val="65000"/>
                  </a:schemeClr>
                </a:solidFill>
              </a:defRPr>
            </a:lvl1pPr>
          </a:lstStyle>
          <a:p>
            <a:fld id="{B6D1532F-61F1-B941-ACDF-6BC65E0B4055}" type="slidenum">
              <a:rPr lang="en-US" smtClean="0"/>
              <a:pPr/>
              <a:t>‹#›</a:t>
            </a:fld>
            <a:endParaRPr lang="en-US"/>
          </a:p>
        </p:txBody>
      </p:sp>
      <p:pic>
        <p:nvPicPr>
          <p:cNvPr id="7" name="Picture 6"/>
          <p:cNvPicPr>
            <a:picLocks noChangeAspect="1"/>
          </p:cNvPicPr>
          <p:nvPr userDrawn="1"/>
        </p:nvPicPr>
        <p:blipFill>
          <a:blip r:embed="rId39">
            <a:extLst>
              <a:ext uri="{28A0092B-C50C-407E-A947-70E740481C1C}">
                <a14:useLocalDpi xmlns:a14="http://schemas.microsoft.com/office/drawing/2010/main" val="0"/>
              </a:ext>
            </a:extLst>
          </a:blip>
          <a:stretch>
            <a:fillRect/>
          </a:stretch>
        </p:blipFill>
        <p:spPr>
          <a:xfrm>
            <a:off x="9842236" y="6256561"/>
            <a:ext cx="1828800" cy="408791"/>
          </a:xfrm>
          <a:prstGeom prst="rect">
            <a:avLst/>
          </a:prstGeom>
        </p:spPr>
      </p:pic>
      <p:cxnSp>
        <p:nvCxnSpPr>
          <p:cNvPr id="14" name="Straight Connector 13"/>
          <p:cNvCxnSpPr/>
          <p:nvPr userDrawn="1"/>
        </p:nvCxnSpPr>
        <p:spPr>
          <a:xfrm rot="5400000" flipH="1" flipV="1">
            <a:off x="5947642" y="-198967"/>
            <a:ext cx="29671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userDrawn="1"/>
        </p:nvCxnSpPr>
        <p:spPr>
          <a:xfrm>
            <a:off x="12233190" y="6172200"/>
            <a:ext cx="39562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userDrawn="1"/>
        </p:nvCxnSpPr>
        <p:spPr>
          <a:xfrm>
            <a:off x="12233190" y="1906680"/>
            <a:ext cx="39562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userDrawn="1"/>
        </p:nvCxnSpPr>
        <p:spPr>
          <a:xfrm>
            <a:off x="-436812" y="6172200"/>
            <a:ext cx="39562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0" name="TextBox 69"/>
          <p:cNvSpPr txBox="1"/>
          <p:nvPr userDrawn="1"/>
        </p:nvSpPr>
        <p:spPr>
          <a:xfrm>
            <a:off x="-1505758" y="6005982"/>
            <a:ext cx="1167849" cy="142555"/>
          </a:xfrm>
          <a:prstGeom prst="rect">
            <a:avLst/>
          </a:prstGeom>
          <a:noFill/>
        </p:spPr>
        <p:txBody>
          <a:bodyPr wrap="square" lIns="0" tIns="0" rIns="0" bIns="0" rtlCol="0">
            <a:noAutofit/>
          </a:bodyPr>
          <a:lstStyle/>
          <a:p>
            <a:pPr algn="r"/>
            <a:r>
              <a:rPr lang="en-US" sz="800" dirty="0">
                <a:solidFill>
                  <a:schemeClr val="bg2">
                    <a:lumMod val="50000"/>
                  </a:schemeClr>
                </a:solidFill>
                <a:latin typeface="+mn-lt"/>
              </a:rPr>
              <a:t>No content below the line</a:t>
            </a:r>
          </a:p>
        </p:txBody>
      </p:sp>
      <p:cxnSp>
        <p:nvCxnSpPr>
          <p:cNvPr id="73" name="Straight Connector 72"/>
          <p:cNvCxnSpPr/>
          <p:nvPr userDrawn="1"/>
        </p:nvCxnSpPr>
        <p:spPr>
          <a:xfrm>
            <a:off x="-436812" y="1902857"/>
            <a:ext cx="39562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4" name="TextBox 73"/>
          <p:cNvSpPr txBox="1"/>
          <p:nvPr userDrawn="1"/>
        </p:nvSpPr>
        <p:spPr>
          <a:xfrm>
            <a:off x="-1505757" y="1960539"/>
            <a:ext cx="1167849" cy="142555"/>
          </a:xfrm>
          <a:prstGeom prst="rect">
            <a:avLst/>
          </a:prstGeom>
          <a:noFill/>
        </p:spPr>
        <p:txBody>
          <a:bodyPr wrap="square" lIns="0" tIns="0" rIns="0" bIns="0" rtlCol="0">
            <a:noAutofit/>
          </a:bodyPr>
          <a:lstStyle/>
          <a:p>
            <a:pPr algn="r"/>
            <a:r>
              <a:rPr lang="en-US" sz="800" dirty="0">
                <a:solidFill>
                  <a:schemeClr val="bg2">
                    <a:lumMod val="50000"/>
                  </a:schemeClr>
                </a:solidFill>
                <a:latin typeface="+mn-lt"/>
              </a:rPr>
              <a:t>No content above the line</a:t>
            </a:r>
          </a:p>
        </p:txBody>
      </p:sp>
      <p:cxnSp>
        <p:nvCxnSpPr>
          <p:cNvPr id="75" name="Straight Connector 74"/>
          <p:cNvCxnSpPr/>
          <p:nvPr userDrawn="1"/>
        </p:nvCxnSpPr>
        <p:spPr>
          <a:xfrm>
            <a:off x="-239002" y="1911353"/>
            <a:ext cx="0" cy="4261104"/>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8" name="TextBox 77"/>
          <p:cNvSpPr txBox="1"/>
          <p:nvPr userDrawn="1"/>
        </p:nvSpPr>
        <p:spPr>
          <a:xfrm>
            <a:off x="-1505756" y="3980350"/>
            <a:ext cx="1167850" cy="123111"/>
          </a:xfrm>
          <a:prstGeom prst="rect">
            <a:avLst/>
          </a:prstGeom>
          <a:noFill/>
        </p:spPr>
        <p:txBody>
          <a:bodyPr wrap="square" lIns="0" tIns="0" rIns="0" bIns="0" rtlCol="0">
            <a:spAutoFit/>
          </a:bodyPr>
          <a:lstStyle/>
          <a:p>
            <a:pPr algn="r"/>
            <a:r>
              <a:rPr lang="en-US" sz="800" b="1" dirty="0">
                <a:solidFill>
                  <a:schemeClr val="bg2">
                    <a:lumMod val="50000"/>
                  </a:schemeClr>
                </a:solidFill>
                <a:latin typeface="+mn-lt"/>
              </a:rPr>
              <a:t>Main content area</a:t>
            </a:r>
          </a:p>
        </p:txBody>
      </p:sp>
      <p:cxnSp>
        <p:nvCxnSpPr>
          <p:cNvPr id="80" name="Straight Connector 79"/>
          <p:cNvCxnSpPr/>
          <p:nvPr userDrawn="1"/>
        </p:nvCxnSpPr>
        <p:spPr>
          <a:xfrm>
            <a:off x="-436812" y="1295400"/>
            <a:ext cx="39562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userDrawn="1"/>
        </p:nvCxnSpPr>
        <p:spPr>
          <a:xfrm>
            <a:off x="-239002" y="389397"/>
            <a:ext cx="0" cy="906003"/>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3" name="TextBox 82"/>
          <p:cNvSpPr txBox="1"/>
          <p:nvPr userDrawn="1"/>
        </p:nvSpPr>
        <p:spPr>
          <a:xfrm>
            <a:off x="-1505757" y="768706"/>
            <a:ext cx="1167850" cy="123111"/>
          </a:xfrm>
          <a:prstGeom prst="rect">
            <a:avLst/>
          </a:prstGeom>
          <a:noFill/>
        </p:spPr>
        <p:txBody>
          <a:bodyPr wrap="square" lIns="0" tIns="0" rIns="0" bIns="0" rtlCol="0">
            <a:spAutoFit/>
          </a:bodyPr>
          <a:lstStyle/>
          <a:p>
            <a:pPr algn="r"/>
            <a:r>
              <a:rPr lang="en-US" sz="800" b="1" dirty="0">
                <a:solidFill>
                  <a:schemeClr val="bg2">
                    <a:lumMod val="50000"/>
                  </a:schemeClr>
                </a:solidFill>
                <a:latin typeface="+mn-lt"/>
              </a:rPr>
              <a:t>Slide title area</a:t>
            </a:r>
          </a:p>
        </p:txBody>
      </p:sp>
      <p:cxnSp>
        <p:nvCxnSpPr>
          <p:cNvPr id="84" name="Straight Connector 83"/>
          <p:cNvCxnSpPr/>
          <p:nvPr userDrawn="1"/>
        </p:nvCxnSpPr>
        <p:spPr>
          <a:xfrm>
            <a:off x="-436812" y="389397"/>
            <a:ext cx="39562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userDrawn="1"/>
        </p:nvCxnSpPr>
        <p:spPr>
          <a:xfrm>
            <a:off x="12220821" y="6172200"/>
            <a:ext cx="39562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0" name="TextBox 89"/>
          <p:cNvSpPr txBox="1"/>
          <p:nvPr userDrawn="1"/>
        </p:nvSpPr>
        <p:spPr>
          <a:xfrm>
            <a:off x="12523475" y="6005982"/>
            <a:ext cx="1167849" cy="142555"/>
          </a:xfrm>
          <a:prstGeom prst="rect">
            <a:avLst/>
          </a:prstGeom>
          <a:noFill/>
        </p:spPr>
        <p:txBody>
          <a:bodyPr wrap="square" lIns="0" tIns="0" rIns="0" bIns="0" rtlCol="0">
            <a:noAutofit/>
          </a:bodyPr>
          <a:lstStyle/>
          <a:p>
            <a:pPr algn="l"/>
            <a:r>
              <a:rPr lang="en-US" sz="800" dirty="0">
                <a:solidFill>
                  <a:schemeClr val="bg2">
                    <a:lumMod val="50000"/>
                  </a:schemeClr>
                </a:solidFill>
                <a:latin typeface="+mn-lt"/>
              </a:rPr>
              <a:t>No content below the line</a:t>
            </a:r>
          </a:p>
        </p:txBody>
      </p:sp>
      <p:sp>
        <p:nvSpPr>
          <p:cNvPr id="92" name="TextBox 91"/>
          <p:cNvSpPr txBox="1"/>
          <p:nvPr userDrawn="1"/>
        </p:nvSpPr>
        <p:spPr>
          <a:xfrm>
            <a:off x="12523476" y="1960539"/>
            <a:ext cx="1167849" cy="142555"/>
          </a:xfrm>
          <a:prstGeom prst="rect">
            <a:avLst/>
          </a:prstGeom>
          <a:noFill/>
        </p:spPr>
        <p:txBody>
          <a:bodyPr wrap="square" lIns="0" tIns="0" rIns="0" bIns="0" rtlCol="0">
            <a:noAutofit/>
          </a:bodyPr>
          <a:lstStyle/>
          <a:p>
            <a:pPr algn="l"/>
            <a:r>
              <a:rPr lang="en-US" sz="800" dirty="0">
                <a:solidFill>
                  <a:schemeClr val="bg2">
                    <a:lumMod val="50000"/>
                  </a:schemeClr>
                </a:solidFill>
                <a:latin typeface="+mn-lt"/>
              </a:rPr>
              <a:t>No content above the line</a:t>
            </a:r>
          </a:p>
        </p:txBody>
      </p:sp>
      <p:cxnSp>
        <p:nvCxnSpPr>
          <p:cNvPr id="93" name="Straight Connector 92"/>
          <p:cNvCxnSpPr/>
          <p:nvPr userDrawn="1"/>
        </p:nvCxnSpPr>
        <p:spPr>
          <a:xfrm>
            <a:off x="12418631" y="1911353"/>
            <a:ext cx="0" cy="4261104"/>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4" name="TextBox 93"/>
          <p:cNvSpPr txBox="1"/>
          <p:nvPr userDrawn="1"/>
        </p:nvSpPr>
        <p:spPr>
          <a:xfrm>
            <a:off x="12523477" y="3980350"/>
            <a:ext cx="1167850" cy="123111"/>
          </a:xfrm>
          <a:prstGeom prst="rect">
            <a:avLst/>
          </a:prstGeom>
          <a:noFill/>
        </p:spPr>
        <p:txBody>
          <a:bodyPr wrap="square" lIns="0" tIns="0" rIns="0" bIns="0" rtlCol="0">
            <a:spAutoFit/>
          </a:bodyPr>
          <a:lstStyle/>
          <a:p>
            <a:pPr algn="l"/>
            <a:r>
              <a:rPr lang="en-US" sz="800" b="1" dirty="0">
                <a:solidFill>
                  <a:schemeClr val="bg2">
                    <a:lumMod val="50000"/>
                  </a:schemeClr>
                </a:solidFill>
                <a:latin typeface="+mn-lt"/>
              </a:rPr>
              <a:t>Main content area</a:t>
            </a:r>
          </a:p>
        </p:txBody>
      </p:sp>
      <p:cxnSp>
        <p:nvCxnSpPr>
          <p:cNvPr id="96" name="Straight Connector 95"/>
          <p:cNvCxnSpPr/>
          <p:nvPr userDrawn="1"/>
        </p:nvCxnSpPr>
        <p:spPr>
          <a:xfrm>
            <a:off x="12220821" y="1295400"/>
            <a:ext cx="39562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userDrawn="1"/>
        </p:nvCxnSpPr>
        <p:spPr>
          <a:xfrm>
            <a:off x="12418631" y="389397"/>
            <a:ext cx="0" cy="906003"/>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8" name="TextBox 97"/>
          <p:cNvSpPr txBox="1"/>
          <p:nvPr userDrawn="1"/>
        </p:nvSpPr>
        <p:spPr>
          <a:xfrm>
            <a:off x="12523476" y="768706"/>
            <a:ext cx="1167850" cy="123111"/>
          </a:xfrm>
          <a:prstGeom prst="rect">
            <a:avLst/>
          </a:prstGeom>
          <a:noFill/>
        </p:spPr>
        <p:txBody>
          <a:bodyPr wrap="square" lIns="0" tIns="0" rIns="0" bIns="0" rtlCol="0">
            <a:spAutoFit/>
          </a:bodyPr>
          <a:lstStyle/>
          <a:p>
            <a:pPr algn="l"/>
            <a:r>
              <a:rPr lang="en-US" sz="800" b="1" dirty="0">
                <a:solidFill>
                  <a:schemeClr val="bg2">
                    <a:lumMod val="50000"/>
                  </a:schemeClr>
                </a:solidFill>
                <a:latin typeface="+mn-lt"/>
              </a:rPr>
              <a:t>Slide title</a:t>
            </a:r>
            <a:r>
              <a:rPr lang="en-US" sz="800" b="1" baseline="0" dirty="0">
                <a:solidFill>
                  <a:schemeClr val="bg2">
                    <a:lumMod val="50000"/>
                  </a:schemeClr>
                </a:solidFill>
                <a:latin typeface="+mn-lt"/>
              </a:rPr>
              <a:t> area</a:t>
            </a:r>
            <a:endParaRPr lang="en-US" sz="800" b="1" dirty="0">
              <a:solidFill>
                <a:schemeClr val="bg2">
                  <a:lumMod val="50000"/>
                </a:schemeClr>
              </a:solidFill>
              <a:latin typeface="+mn-lt"/>
            </a:endParaRPr>
          </a:p>
        </p:txBody>
      </p:sp>
      <p:cxnSp>
        <p:nvCxnSpPr>
          <p:cNvPr id="99" name="Straight Connector 98"/>
          <p:cNvCxnSpPr/>
          <p:nvPr userDrawn="1"/>
        </p:nvCxnSpPr>
        <p:spPr>
          <a:xfrm>
            <a:off x="12220821" y="389397"/>
            <a:ext cx="39562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userDrawn="1"/>
        </p:nvCxnSpPr>
        <p:spPr>
          <a:xfrm rot="5400000" flipH="1" flipV="1">
            <a:off x="461242" y="-198967"/>
            <a:ext cx="29671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userDrawn="1"/>
        </p:nvCxnSpPr>
        <p:spPr>
          <a:xfrm rot="5400000" flipH="1" flipV="1">
            <a:off x="11439470" y="-198967"/>
            <a:ext cx="29671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userDrawn="1"/>
        </p:nvCxnSpPr>
        <p:spPr>
          <a:xfrm rot="5400000" flipH="1" flipV="1">
            <a:off x="5947642" y="7038488"/>
            <a:ext cx="29671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userDrawn="1"/>
        </p:nvCxnSpPr>
        <p:spPr>
          <a:xfrm rot="5400000" flipH="1" flipV="1">
            <a:off x="461242" y="7038488"/>
            <a:ext cx="29671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userDrawn="1"/>
        </p:nvCxnSpPr>
        <p:spPr>
          <a:xfrm rot="5400000" flipH="1" flipV="1">
            <a:off x="11439470" y="7038488"/>
            <a:ext cx="29671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0" name="TextBox 109"/>
          <p:cNvSpPr txBox="1"/>
          <p:nvPr userDrawn="1"/>
        </p:nvSpPr>
        <p:spPr>
          <a:xfrm>
            <a:off x="11649264" y="-276585"/>
            <a:ext cx="1280160" cy="142555"/>
          </a:xfrm>
          <a:prstGeom prst="rect">
            <a:avLst/>
          </a:prstGeom>
          <a:noFill/>
        </p:spPr>
        <p:txBody>
          <a:bodyPr wrap="square" lIns="0" tIns="0" rIns="0" bIns="0" rtlCol="0">
            <a:noAutofit/>
          </a:bodyPr>
          <a:lstStyle/>
          <a:p>
            <a:pPr algn="l"/>
            <a:r>
              <a:rPr lang="en-US" sz="800" dirty="0">
                <a:solidFill>
                  <a:schemeClr val="bg2">
                    <a:lumMod val="50000"/>
                  </a:schemeClr>
                </a:solidFill>
                <a:latin typeface="+mn-lt"/>
              </a:rPr>
              <a:t>No content right of the line</a:t>
            </a:r>
          </a:p>
        </p:txBody>
      </p:sp>
      <p:sp>
        <p:nvSpPr>
          <p:cNvPr id="111" name="TextBox 110"/>
          <p:cNvSpPr txBox="1"/>
          <p:nvPr userDrawn="1"/>
        </p:nvSpPr>
        <p:spPr>
          <a:xfrm>
            <a:off x="-731995" y="-256408"/>
            <a:ext cx="1280160" cy="142555"/>
          </a:xfrm>
          <a:prstGeom prst="rect">
            <a:avLst/>
          </a:prstGeom>
          <a:noFill/>
        </p:spPr>
        <p:txBody>
          <a:bodyPr wrap="square" lIns="0" tIns="0" rIns="0" bIns="0" rtlCol="0">
            <a:noAutofit/>
          </a:bodyPr>
          <a:lstStyle/>
          <a:p>
            <a:pPr algn="r"/>
            <a:r>
              <a:rPr lang="en-US" sz="800" dirty="0">
                <a:solidFill>
                  <a:schemeClr val="bg2">
                    <a:lumMod val="50000"/>
                  </a:schemeClr>
                </a:solidFill>
                <a:latin typeface="+mn-lt"/>
              </a:rPr>
              <a:t>No content left of the line</a:t>
            </a:r>
          </a:p>
        </p:txBody>
      </p:sp>
    </p:spTree>
    <p:extLst>
      <p:ext uri="{BB962C8B-B14F-4D97-AF65-F5344CB8AC3E}">
        <p14:creationId xmlns:p14="http://schemas.microsoft.com/office/powerpoint/2010/main" val="7957176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7" r:id="rId35"/>
    <p:sldLayoutId id="2147483698" r:id="rId36"/>
    <p:sldLayoutId id="2147483699" r:id="rId37"/>
  </p:sldLayoutIdLst>
  <p:hf hdr="0" dt="0"/>
  <p:txStyles>
    <p:titleStyle>
      <a:lvl1pPr algn="l" defTabSz="914400" rtl="0" eaLnBrk="1" latinLnBrk="0" hangingPunct="1">
        <a:lnSpc>
          <a:spcPct val="1000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200"/>
        </a:spcBef>
        <a:buFontTx/>
        <a:buNone/>
        <a:defRPr sz="5000" b="1" kern="1200">
          <a:solidFill>
            <a:schemeClr val="tx1"/>
          </a:solidFill>
          <a:latin typeface="+mn-lt"/>
          <a:ea typeface="+mn-ea"/>
          <a:cs typeface="+mn-cs"/>
        </a:defRPr>
      </a:lvl1pPr>
      <a:lvl2pPr marL="0" indent="0" algn="l" defTabSz="914400" rtl="0" eaLnBrk="1" latinLnBrk="0" hangingPunct="1">
        <a:lnSpc>
          <a:spcPct val="100000"/>
        </a:lnSpc>
        <a:spcBef>
          <a:spcPts val="1200"/>
        </a:spcBef>
        <a:buFontTx/>
        <a:buNone/>
        <a:defRPr sz="3600" b="1" kern="1200">
          <a:solidFill>
            <a:schemeClr val="tx1"/>
          </a:solidFill>
          <a:latin typeface="+mn-lt"/>
          <a:ea typeface="+mn-ea"/>
          <a:cs typeface="+mn-cs"/>
        </a:defRPr>
      </a:lvl2pPr>
      <a:lvl3pPr marL="0" indent="0" algn="l" defTabSz="914400" rtl="0" eaLnBrk="1" latinLnBrk="0" hangingPunct="1">
        <a:lnSpc>
          <a:spcPct val="100000"/>
        </a:lnSpc>
        <a:spcBef>
          <a:spcPts val="1200"/>
        </a:spcBef>
        <a:buFontTx/>
        <a:buNone/>
        <a:defRPr sz="2400" b="1" kern="1200" baseline="0">
          <a:solidFill>
            <a:schemeClr val="tx1"/>
          </a:solidFill>
          <a:latin typeface="+mn-lt"/>
          <a:ea typeface="+mn-ea"/>
          <a:cs typeface="+mn-cs"/>
        </a:defRPr>
      </a:lvl3pPr>
      <a:lvl4pPr marL="0" indent="0" algn="l" defTabSz="914400" rtl="0" eaLnBrk="1" latinLnBrk="0" hangingPunct="1">
        <a:lnSpc>
          <a:spcPct val="100000"/>
        </a:lnSpc>
        <a:spcBef>
          <a:spcPts val="1200"/>
        </a:spcBef>
        <a:buFontTx/>
        <a:buNone/>
        <a:defRPr sz="2000" kern="1200" baseline="0">
          <a:solidFill>
            <a:schemeClr val="tx1"/>
          </a:solidFill>
          <a:latin typeface="+mn-lt"/>
          <a:ea typeface="+mn-ea"/>
          <a:cs typeface="+mn-cs"/>
        </a:defRPr>
      </a:lvl4pPr>
      <a:lvl5pPr marL="182880" indent="-182880" algn="l" defTabSz="914400" rtl="0" eaLnBrk="1" latinLnBrk="0" hangingPunct="1">
        <a:lnSpc>
          <a:spcPct val="100000"/>
        </a:lnSpc>
        <a:spcBef>
          <a:spcPts val="1200"/>
        </a:spcBef>
        <a:buFont typeface="Arial"/>
        <a:buChar char="•"/>
        <a:defRPr sz="2000" kern="1200" baseline="0">
          <a:solidFill>
            <a:schemeClr val="tx1"/>
          </a:solidFill>
          <a:latin typeface="+mn-lt"/>
          <a:ea typeface="+mn-ea"/>
          <a:cs typeface="+mn-cs"/>
        </a:defRPr>
      </a:lvl5pPr>
      <a:lvl6pPr marL="365760" indent="-182880" algn="l" defTabSz="914400" rtl="0" eaLnBrk="1" latinLnBrk="0" hangingPunct="1">
        <a:lnSpc>
          <a:spcPct val="100000"/>
        </a:lnSpc>
        <a:spcBef>
          <a:spcPts val="1200"/>
        </a:spcBef>
        <a:buFont typeface="Arial"/>
        <a:buChar char="•"/>
        <a:defRPr sz="2000" kern="1200" baseline="0">
          <a:solidFill>
            <a:schemeClr val="tx1"/>
          </a:solidFill>
          <a:latin typeface="+mn-lt"/>
          <a:ea typeface="+mn-ea"/>
          <a:cs typeface="+mn-cs"/>
        </a:defRPr>
      </a:lvl6pPr>
      <a:lvl7pPr marL="548640" indent="-182880" algn="l" defTabSz="914400" rtl="0" eaLnBrk="1" latinLnBrk="0" hangingPunct="1">
        <a:lnSpc>
          <a:spcPct val="90000"/>
        </a:lnSpc>
        <a:spcBef>
          <a:spcPts val="1200"/>
        </a:spcBef>
        <a:buFont typeface="Arial"/>
        <a:buChar char="•"/>
        <a:defRPr sz="2000" kern="1200">
          <a:solidFill>
            <a:schemeClr val="tx1"/>
          </a:solidFill>
          <a:latin typeface="+mn-lt"/>
          <a:ea typeface="+mn-ea"/>
          <a:cs typeface="+mn-cs"/>
        </a:defRPr>
      </a:lvl7pPr>
      <a:lvl8pPr marL="0" indent="0" algn="l" defTabSz="914400" rtl="0" eaLnBrk="1" latinLnBrk="0" hangingPunct="1">
        <a:lnSpc>
          <a:spcPct val="100000"/>
        </a:lnSpc>
        <a:spcBef>
          <a:spcPts val="1200"/>
        </a:spcBef>
        <a:buFontTx/>
        <a:buNone/>
        <a:defRPr sz="1400" b="0" i="1" kern="1200" baseline="0">
          <a:solidFill>
            <a:schemeClr val="tx1"/>
          </a:solidFill>
          <a:latin typeface="+mn-lt"/>
          <a:ea typeface="+mn-ea"/>
          <a:cs typeface="+mn-cs"/>
        </a:defRPr>
      </a:lvl8pPr>
      <a:lvl9pPr marL="0" indent="0" algn="l" defTabSz="914400" rtl="0" eaLnBrk="1" latinLnBrk="0" hangingPunct="1">
        <a:lnSpc>
          <a:spcPct val="100000"/>
        </a:lnSpc>
        <a:spcBef>
          <a:spcPts val="1200"/>
        </a:spcBef>
        <a:buFontTx/>
        <a:buNone/>
        <a:defRPr sz="1600" b="0" i="1"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968">
          <p15:clr>
            <a:srgbClr val="A4A3A4"/>
          </p15:clr>
        </p15:guide>
        <p15:guide id="2" pos="4032">
          <p15:clr>
            <a:srgbClr val="A4A3A4"/>
          </p15:clr>
        </p15:guide>
        <p15:guide id="3" pos="3264">
          <p15:clr>
            <a:srgbClr val="A4A3A4"/>
          </p15:clr>
        </p15:guide>
        <p15:guide id="4" pos="4224">
          <p15:clr>
            <a:srgbClr val="A4A3A4"/>
          </p15:clr>
        </p15:guide>
        <p15:guide id="5" pos="3456">
          <p15:clr>
            <a:srgbClr val="A4A3A4"/>
          </p15:clr>
        </p15:guide>
        <p15:guide id="6" pos="4416">
          <p15:clr>
            <a:srgbClr val="A4A3A4"/>
          </p15:clr>
        </p15:guide>
        <p15:guide id="7" pos="3072">
          <p15:clr>
            <a:srgbClr val="A4A3A4"/>
          </p15:clr>
        </p15:guide>
        <p15:guide id="8" pos="4608">
          <p15:clr>
            <a:srgbClr val="A4A3A4"/>
          </p15:clr>
        </p15:guide>
        <p15:guide id="9" pos="2880">
          <p15:clr>
            <a:srgbClr val="A4A3A4"/>
          </p15:clr>
        </p15:guide>
        <p15:guide id="10" pos="4800">
          <p15:clr>
            <a:srgbClr val="A4A3A4"/>
          </p15:clr>
        </p15:guide>
        <p15:guide id="11" pos="2688">
          <p15:clr>
            <a:srgbClr val="A4A3A4"/>
          </p15:clr>
        </p15:guide>
        <p15:guide id="12" pos="4992">
          <p15:clr>
            <a:srgbClr val="A4A3A4"/>
          </p15:clr>
        </p15:guide>
        <p15:guide id="13" pos="2496">
          <p15:clr>
            <a:srgbClr val="A4A3A4"/>
          </p15:clr>
        </p15:guide>
        <p15:guide id="14" pos="5184">
          <p15:clr>
            <a:srgbClr val="A4A3A4"/>
          </p15:clr>
        </p15:guide>
        <p15:guide id="15" pos="2304">
          <p15:clr>
            <a:srgbClr val="A4A3A4"/>
          </p15:clr>
        </p15:guide>
        <p15:guide id="16" pos="5376">
          <p15:clr>
            <a:srgbClr val="A4A3A4"/>
          </p15:clr>
        </p15:guide>
        <p15:guide id="17" pos="2112">
          <p15:clr>
            <a:srgbClr val="5ACBF0"/>
          </p15:clr>
        </p15:guide>
        <p15:guide id="18" pos="5568">
          <p15:clr>
            <a:srgbClr val="5ACBF0"/>
          </p15:clr>
        </p15:guide>
        <p15:guide id="19" pos="1920">
          <p15:clr>
            <a:srgbClr val="A4A3A4"/>
          </p15:clr>
        </p15:guide>
        <p15:guide id="20" pos="5760">
          <p15:clr>
            <a:srgbClr val="A4A3A4"/>
          </p15:clr>
        </p15:guide>
        <p15:guide id="21" pos="1728">
          <p15:clr>
            <a:srgbClr val="A4A3A4"/>
          </p15:clr>
        </p15:guide>
        <p15:guide id="22" orient="horz" pos="1776">
          <p15:clr>
            <a:srgbClr val="A4A3A4"/>
          </p15:clr>
        </p15:guide>
        <p15:guide id="23" pos="5952">
          <p15:clr>
            <a:srgbClr val="A4A3A4"/>
          </p15:clr>
        </p15:guide>
        <p15:guide id="24" pos="1536">
          <p15:clr>
            <a:srgbClr val="A4A3A4"/>
          </p15:clr>
        </p15:guide>
        <p15:guide id="25" pos="6144">
          <p15:clr>
            <a:srgbClr val="A4A3A4"/>
          </p15:clr>
        </p15:guide>
        <p15:guide id="26" pos="1344">
          <p15:clr>
            <a:srgbClr val="A4A3A4"/>
          </p15:clr>
        </p15:guide>
        <p15:guide id="27" pos="6336">
          <p15:clr>
            <a:srgbClr val="A4A3A4"/>
          </p15:clr>
        </p15:guide>
        <p15:guide id="28" pos="1152">
          <p15:clr>
            <a:srgbClr val="A4A3A4"/>
          </p15:clr>
        </p15:guide>
        <p15:guide id="29" pos="6528">
          <p15:clr>
            <a:srgbClr val="A4A3A4"/>
          </p15:clr>
        </p15:guide>
        <p15:guide id="30" pos="960">
          <p15:clr>
            <a:srgbClr val="A4A3A4"/>
          </p15:clr>
        </p15:guide>
        <p15:guide id="31" pos="6720">
          <p15:clr>
            <a:srgbClr val="A4A3A4"/>
          </p15:clr>
        </p15:guide>
        <p15:guide id="32" pos="768">
          <p15:clr>
            <a:srgbClr val="A4A3A4"/>
          </p15:clr>
        </p15:guide>
        <p15:guide id="33" pos="6912">
          <p15:clr>
            <a:srgbClr val="A4A3A4"/>
          </p15:clr>
        </p15:guide>
        <p15:guide id="34" pos="576">
          <p15:clr>
            <a:srgbClr val="A4A3A4"/>
          </p15:clr>
        </p15:guide>
        <p15:guide id="35" pos="7104">
          <p15:clr>
            <a:srgbClr val="A4A3A4"/>
          </p15:clr>
        </p15:guide>
        <p15:guide id="36" pos="384">
          <p15:clr>
            <a:srgbClr val="5ACBF0"/>
          </p15:clr>
        </p15:guide>
        <p15:guide id="37" pos="7296">
          <p15:clr>
            <a:srgbClr val="5ACBF0"/>
          </p15:clr>
        </p15:guide>
        <p15:guide id="38" pos="192">
          <p15:clr>
            <a:srgbClr val="A4A3A4"/>
          </p15:clr>
        </p15:guide>
        <p15:guide id="39" pos="7488">
          <p15:clr>
            <a:srgbClr val="A4A3A4"/>
          </p15:clr>
        </p15:guide>
        <p15:guide id="41" orient="horz" pos="2544">
          <p15:clr>
            <a:srgbClr val="A4A3A4"/>
          </p15:clr>
        </p15:guide>
        <p15:guide id="42" orient="horz" pos="1584">
          <p15:clr>
            <a:srgbClr val="A4A3A4"/>
          </p15:clr>
        </p15:guide>
        <p15:guide id="43" orient="horz" pos="2736">
          <p15:clr>
            <a:srgbClr val="A4A3A4"/>
          </p15:clr>
        </p15:guide>
        <p15:guide id="44" orient="horz" pos="1392">
          <p15:clr>
            <a:srgbClr val="A4A3A4"/>
          </p15:clr>
        </p15:guide>
        <p15:guide id="45" orient="horz" pos="2928">
          <p15:clr>
            <a:srgbClr val="A4A3A4"/>
          </p15:clr>
        </p15:guide>
        <p15:guide id="46" orient="horz" pos="1200">
          <p15:clr>
            <a:srgbClr val="A4A3A4"/>
          </p15:clr>
        </p15:guide>
        <p15:guide id="47" orient="horz" pos="3120">
          <p15:clr>
            <a:srgbClr val="A4A3A4"/>
          </p15:clr>
        </p15:guide>
        <p15:guide id="48" orient="horz" pos="1008">
          <p15:clr>
            <a:srgbClr val="5ACBF0"/>
          </p15:clr>
        </p15:guide>
        <p15:guide id="49" orient="horz" pos="3312">
          <p15:clr>
            <a:srgbClr val="A4A3A4"/>
          </p15:clr>
        </p15:guide>
        <p15:guide id="50" orient="horz" pos="816">
          <p15:clr>
            <a:srgbClr val="5ACBF0"/>
          </p15:clr>
        </p15:guide>
        <p15:guide id="51" orient="horz" pos="3504">
          <p15:clr>
            <a:srgbClr val="A4A3A4"/>
          </p15:clr>
        </p15:guide>
        <p15:guide id="52" orient="horz" pos="624">
          <p15:clr>
            <a:srgbClr val="A4A3A4"/>
          </p15:clr>
        </p15:guide>
        <p15:guide id="53" orient="horz" pos="3696">
          <p15:clr>
            <a:srgbClr val="A4A3A4"/>
          </p15:clr>
        </p15:guide>
        <p15:guide id="54" orient="horz" pos="432">
          <p15:clr>
            <a:srgbClr val="5ACBF0"/>
          </p15:clr>
        </p15:guide>
        <p15:guide id="55" orient="horz" pos="3888">
          <p15:clr>
            <a:srgbClr val="5ACBF0"/>
          </p15:clr>
        </p15:guide>
        <p15:guide id="56" orient="horz" pos="240">
          <p15:clr>
            <a:srgbClr val="5ACBF0"/>
          </p15:clr>
        </p15:guide>
        <p15:guide id="57" orient="horz" pos="4080">
          <p15:clr>
            <a:srgbClr val="A4A3A4"/>
          </p15:clr>
        </p15:guide>
        <p15:guide id="58" orient="horz" pos="48">
          <p15:clr>
            <a:srgbClr val="A4A3A4"/>
          </p15:clr>
        </p15:guide>
        <p15:guide id="59" orient="horz" pos="4272">
          <p15:clr>
            <a:srgbClr val="A4A3A4"/>
          </p15:clr>
        </p15:guide>
        <p15:guide id="61" orient="horz" pos="2352">
          <p15:clr>
            <a:srgbClr val="A4A3A4"/>
          </p15:clr>
        </p15:guide>
        <p15:guide id="62" orient="horz" pos="2160">
          <p15:clr>
            <a:srgbClr val="5ACBF0"/>
          </p15:clr>
        </p15:guide>
        <p15:guide id="63" pos="3840">
          <p15:clr>
            <a:srgbClr val="5ACBF0"/>
          </p15:clr>
        </p15:guide>
        <p15:guide id="64" pos="3648">
          <p15:clr>
            <a:srgbClr val="A4A3A4"/>
          </p15:clr>
        </p15:guide>
        <p15:guide id="65" orient="horz" pos="110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hyperlink" Target="https://delphi.portal.covisint.com/c/document_library/get_file?folderId=114313&amp;name=DLFE-103464.doc" TargetMode="Externa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14399" y="990600"/>
            <a:ext cx="10269415" cy="3352800"/>
          </a:xfrm>
        </p:spPr>
        <p:txBody>
          <a:bodyPr/>
          <a:lstStyle/>
          <a:p>
            <a:pPr algn="ctr"/>
            <a:r>
              <a:rPr lang="en-US" altLang="en-US" sz="3200" dirty="0">
                <a:latin typeface="Times New Roman" panose="02020603050405020304" pitchFamily="18" charset="0"/>
                <a:cs typeface="Times New Roman" panose="02020603050405020304" pitchFamily="18" charset="0"/>
              </a:rPr>
              <a:t>Global Supplier Quality                                 </a:t>
            </a:r>
          </a:p>
          <a:p>
            <a:pPr algn="ctr"/>
            <a:r>
              <a:rPr lang="en-US" altLang="en-US" sz="3200" dirty="0">
                <a:latin typeface="Times New Roman" panose="02020603050405020304" pitchFamily="18" charset="0"/>
                <a:cs typeface="Times New Roman" panose="02020603050405020304" pitchFamily="18" charset="0"/>
              </a:rPr>
              <a:t>     Early Production Containment Training</a:t>
            </a:r>
            <a:endParaRPr lang="en-US" sz="3200" dirty="0">
              <a:solidFill>
                <a:srgbClr val="002060"/>
              </a:solidFill>
            </a:endParaRPr>
          </a:p>
        </p:txBody>
      </p:sp>
    </p:spTree>
    <p:extLst>
      <p:ext uri="{BB962C8B-B14F-4D97-AF65-F5344CB8AC3E}">
        <p14:creationId xmlns:p14="http://schemas.microsoft.com/office/powerpoint/2010/main" val="1525424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B6D1532F-61F1-B941-ACDF-6BC65E0B4055}" type="slidenum">
              <a:rPr lang="en-US" smtClean="0"/>
              <a:pPr/>
              <a:t>10</a:t>
            </a:fld>
            <a:endParaRPr lang="en-US"/>
          </a:p>
        </p:txBody>
      </p:sp>
      <p:sp>
        <p:nvSpPr>
          <p:cNvPr id="6" name="Rectangle 3"/>
          <p:cNvSpPr>
            <a:spLocks noGrp="1" noChangeArrowheads="1"/>
          </p:cNvSpPr>
          <p:nvPr>
            <p:ph type="body" sz="quarter" idx="13"/>
          </p:nvPr>
        </p:nvSpPr>
        <p:spPr>
          <a:xfrm>
            <a:off x="618924" y="1682570"/>
            <a:ext cx="10972800" cy="4639449"/>
          </a:xfrm>
        </p:spPr>
        <p:txBody>
          <a:bodyPr vert="horz" lIns="0" tIns="0" rIns="0" bIns="0" rtlCol="0">
            <a:no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Early production containment (EPC) activities (extra inspection) treated the same as regular production activities. </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Work instructions, training, verification of gauges, data collection, reaction plans and management layered audits need to included;</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Without a standard method for measurement the values mean nothing. (consider touch point inspection);   </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Layered audits should verify standard work, part handling, reaction to abnormal activities as well as monitoring good quality practices;</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 Audit data (product and process) must be collected, plotted, and reviewed at a regular basis. If defects are found at the audit inspection points,  the audits must remain in place;</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 The supplier’s launch team should review all defects(minimum daily) and establish corrective action plans. New (unknown) defects need special attention to determine root cause quickly.</a:t>
            </a:r>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Overall Strategy Summary</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4612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B6D1532F-61F1-B941-ACDF-6BC65E0B4055}" type="slidenum">
              <a:rPr lang="en-US" smtClean="0"/>
              <a:pPr/>
              <a:t>11</a:t>
            </a:fld>
            <a:endParaRPr lang="en-US"/>
          </a:p>
        </p:txBody>
      </p:sp>
      <p:sp>
        <p:nvSpPr>
          <p:cNvPr id="6" name="Rectangle 3"/>
          <p:cNvSpPr>
            <a:spLocks noGrp="1" noChangeArrowheads="1"/>
          </p:cNvSpPr>
          <p:nvPr>
            <p:ph type="body" sz="quarter" idx="13"/>
          </p:nvPr>
        </p:nvSpPr>
        <p:spPr/>
        <p:txBody>
          <a:bodyPr vert="horz" lIns="0" tIns="0" rIns="0" bIns="0" rtlCol="0">
            <a:no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Processes should be monitored at a regular frequency based on validation and verification of stability over time;</a:t>
            </a:r>
          </a:p>
          <a:p>
            <a:pPr marL="571500" lvl="1" indent="-571500">
              <a:buSzPct val="90000"/>
              <a:buFont typeface="Arial" panose="020B0604020202020204" pitchFamily="34" charset="0"/>
              <a:buChar char="•"/>
            </a:pPr>
            <a:r>
              <a:rPr lang="en-US" altLang="en-US" sz="2000" dirty="0">
                <a:latin typeface="Times New Roman" panose="02020603050405020304" pitchFamily="18" charset="0"/>
                <a:cs typeface="Times New Roman" panose="02020603050405020304" pitchFamily="18" charset="0"/>
              </a:rPr>
              <a:t> </a:t>
            </a:r>
            <a:r>
              <a:rPr lang="en-US" altLang="en-US" sz="2000" b="0" dirty="0">
                <a:latin typeface="Times New Roman" panose="02020603050405020304" pitchFamily="18" charset="0"/>
                <a:cs typeface="Times New Roman" panose="02020603050405020304" pitchFamily="18" charset="0"/>
              </a:rPr>
              <a:t>If there is not sufficient data to validate the frequency established in the production control plan, the early production containment plan should include gathering the process data at an increased frequency (at least twice as often as recommended) and looking at stability over time to justify the monitoring frequency on the production control plan;</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There should also be Special reaction to the produced product if the processes are found to be unstable;</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If issues are discovered at the additional inspection area, extra inspection (reactive containment)prior to that step may be required. The extra inspection (reactive containment) can focus on the specific problem and not detract from the complete inspection that is already in place.</a:t>
            </a:r>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Overall Strategy Summary</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8504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B6D1532F-61F1-B941-ACDF-6BC65E0B4055}" type="slidenum">
              <a:rPr lang="en-US" smtClean="0"/>
              <a:pPr/>
              <a:t>12</a:t>
            </a:fld>
            <a:endParaRPr lang="en-US"/>
          </a:p>
        </p:txBody>
      </p:sp>
      <p:sp>
        <p:nvSpPr>
          <p:cNvPr id="6" name="Rectangle 3"/>
          <p:cNvSpPr>
            <a:spLocks noGrp="1" noChangeArrowheads="1"/>
          </p:cNvSpPr>
          <p:nvPr>
            <p:ph type="body" sz="quarter" idx="13"/>
          </p:nvPr>
        </p:nvSpPr>
        <p:spPr/>
        <p:txBody>
          <a:bodyPr vert="horz" lIns="0" tIns="0" rIns="0" bIns="0" rtlCol="0">
            <a:no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If instructed by Delphi, supplier will implement an EPC utilizing all or elements of the formal Controlled Shipping 2 process </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If the defect rate is abnormal (FTQ), extra containment should be in place until a root cause has been identified and corrective actions are in place. The additional audit activity should remain until sufficient data has been gathered to justify removal of that activity. If processes are scheduled to be added later for improvements in quality or capacity, they should also be placed into an early production containment process to verify their controls are adequate.</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Handling of parts should also be observed. Defects generated as a result of handling need to be reviewed for possible changes in packaging or standard work practices. </a:t>
            </a:r>
          </a:p>
          <a:p>
            <a:pPr algn="just">
              <a:spcBef>
                <a:spcPct val="25000"/>
              </a:spcBef>
              <a:buClr>
                <a:schemeClr val="tx2"/>
              </a:buClr>
            </a:pPr>
            <a:endParaRPr lang="en-US" altLang="en-US" sz="2400" dirty="0">
              <a:latin typeface="Times New Roman" panose="02020603050405020304" pitchFamily="18" charset="0"/>
              <a:cs typeface="Times New Roman" panose="02020603050405020304" pitchFamily="18" charset="0"/>
            </a:endParaRPr>
          </a:p>
          <a:p>
            <a:pPr algn="just">
              <a:spcBef>
                <a:spcPct val="25000"/>
              </a:spcBef>
              <a:buClr>
                <a:schemeClr val="tx2"/>
              </a:buClr>
            </a:pPr>
            <a:endParaRPr lang="en-US" altLang="en-US" sz="2400" dirty="0">
              <a:latin typeface="Times New Roman" panose="02020603050405020304" pitchFamily="18" charset="0"/>
              <a:cs typeface="Times New Roman" panose="02020603050405020304" pitchFamily="18" charset="0"/>
            </a:endParaRPr>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Overall Strategy Summary</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8975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B6D1532F-61F1-B941-ACDF-6BC65E0B4055}" type="slidenum">
              <a:rPr lang="en-US" smtClean="0"/>
              <a:pPr/>
              <a:t>13</a:t>
            </a:fld>
            <a:endParaRPr lang="en-US"/>
          </a:p>
        </p:txBody>
      </p:sp>
      <p:sp>
        <p:nvSpPr>
          <p:cNvPr id="6" name="Rectangle 3"/>
          <p:cNvSpPr>
            <a:spLocks noGrp="1" noChangeArrowheads="1"/>
          </p:cNvSpPr>
          <p:nvPr>
            <p:ph type="body" sz="quarter" idx="13"/>
          </p:nvPr>
        </p:nvSpPr>
        <p:spPr>
          <a:xfrm>
            <a:off x="618924" y="1632970"/>
            <a:ext cx="10972800" cy="4874224"/>
          </a:xfrm>
        </p:spPr>
        <p:txBody>
          <a:bodyPr vert="horz" lIns="0" tIns="0" rIns="0" bIns="0" rtlCol="0">
            <a:no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Based on historical production process indicators, additional controls may include:</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Increased frequency/sample size at value stream inspection points</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Mandated sub-supplier containment and/or supplier audits</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Addition of inspection/control items and functional testing</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Increased verification of label accuracy</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Statistical evaluations</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Enhancement of process controls</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Increased verification of error proofing</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Increased involvement and visibility of top management</a:t>
            </a:r>
          </a:p>
          <a:p>
            <a:pPr marL="571500" lvl="1" indent="-571500">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Increased audits, verifying key manufacturing quality fundamentals such as standard work, part handling and adherence to established quality practices</a:t>
            </a:r>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Overall Strategy Summary</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802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B6D1532F-61F1-B941-ACDF-6BC65E0B4055}" type="slidenum">
              <a:rPr lang="en-US" smtClean="0"/>
              <a:pPr/>
              <a:t>14</a:t>
            </a:fld>
            <a:endParaRPr lang="en-US"/>
          </a:p>
        </p:txBody>
      </p:sp>
      <p:sp>
        <p:nvSpPr>
          <p:cNvPr id="6" name="Rectangle 3"/>
          <p:cNvSpPr>
            <a:spLocks noGrp="1" noChangeArrowheads="1"/>
          </p:cNvSpPr>
          <p:nvPr>
            <p:ph type="body" sz="quarter" idx="13"/>
          </p:nvPr>
        </p:nvSpPr>
        <p:spPr>
          <a:xfrm>
            <a:off x="618924" y="1632970"/>
            <a:ext cx="10972800" cy="4514612"/>
          </a:xfrm>
        </p:spPr>
        <p:txBody>
          <a:bodyPr vert="horz" lIns="0" tIns="0" rIns="0" bIns="0" rtlCol="0">
            <a:no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Families of variation must be comprehended in the control strategy. Data must be collected and reviewed based on the variation expected. This makes setting a required time or quantity difficult.</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In general the strategy must capture a sufficient amount of data to demonstrate process stability throughout the known families of variation and a significant production quantity (e.g. 10% of the first year’s volume) Some examples may include:</a:t>
            </a:r>
          </a:p>
          <a:p>
            <a:pPr marL="182880" lvl="1" indent="-571500">
              <a:spcBef>
                <a:spcPts val="600"/>
              </a:spcBef>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Multiple setups;</a:t>
            </a:r>
          </a:p>
          <a:p>
            <a:pPr marL="182880" lvl="1" indent="-571500">
              <a:spcBef>
                <a:spcPts val="600"/>
              </a:spcBef>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Multiple molds or presses;</a:t>
            </a:r>
          </a:p>
          <a:p>
            <a:pPr marL="182880" lvl="1" indent="-571500">
              <a:spcBef>
                <a:spcPts val="600"/>
              </a:spcBef>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Multiple batches;</a:t>
            </a:r>
          </a:p>
          <a:p>
            <a:pPr marL="182880" lvl="1" indent="-571500">
              <a:spcBef>
                <a:spcPts val="600"/>
              </a:spcBef>
              <a:buSzPct val="900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Multiple incoming batches;</a:t>
            </a:r>
          </a:p>
          <a:p>
            <a:pPr marL="685800" indent="-685800" algn="just">
              <a:spcBef>
                <a:spcPct val="25000"/>
              </a:spcBef>
              <a:buClr>
                <a:schemeClr val="tx2"/>
              </a:buClr>
              <a:buFont typeface="Wingdings" panose="05000000000000000000" pitchFamily="2" charset="2"/>
              <a:buChar char="v"/>
            </a:pPr>
            <a:endParaRPr lang="en-US" altLang="en-US" sz="2400" dirty="0">
              <a:latin typeface="Times New Roman" panose="02020603050405020304" pitchFamily="18" charset="0"/>
              <a:cs typeface="Times New Roman" panose="02020603050405020304" pitchFamily="18" charset="0"/>
            </a:endParaRPr>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Overall Strategy Summary</a:t>
            </a:r>
            <a:endParaRPr lang="en-US" sz="2400" dirty="0">
              <a:solidFill>
                <a:schemeClr val="tx2"/>
              </a:solidFill>
              <a:latin typeface="Times New Roman" panose="02020603050405020304" pitchFamily="18" charset="0"/>
              <a:cs typeface="Times New Roman" panose="02020603050405020304" pitchFamily="18" charset="0"/>
            </a:endParaRPr>
          </a:p>
        </p:txBody>
      </p:sp>
      <p:sp>
        <p:nvSpPr>
          <p:cNvPr id="8" name="Rectangle 7"/>
          <p:cNvSpPr/>
          <p:nvPr/>
        </p:nvSpPr>
        <p:spPr>
          <a:xfrm>
            <a:off x="5281684" y="4421876"/>
            <a:ext cx="5854889" cy="16104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880" lvl="1" indent="-571500">
              <a:spcBef>
                <a:spcPts val="600"/>
              </a:spcBef>
              <a:buSzPct val="90000"/>
              <a:buFont typeface="Arial" panose="020B0604020202020204" pitchFamily="34" charset="0"/>
              <a:buChar char="•"/>
            </a:pPr>
            <a:r>
              <a:rPr lang="en-US" altLang="en-US" sz="2000" dirty="0">
                <a:solidFill>
                  <a:sysClr val="windowText" lastClr="000000"/>
                </a:solidFill>
                <a:latin typeface="Times New Roman" panose="02020603050405020304" pitchFamily="18" charset="0"/>
                <a:cs typeface="Times New Roman" panose="02020603050405020304" pitchFamily="18" charset="0"/>
              </a:rPr>
              <a:t>Multiple operators;</a:t>
            </a:r>
          </a:p>
          <a:p>
            <a:pPr marL="182880" lvl="1" indent="-571500">
              <a:spcBef>
                <a:spcPts val="600"/>
              </a:spcBef>
              <a:buSzPct val="90000"/>
              <a:buFont typeface="Arial" panose="020B0604020202020204" pitchFamily="34" charset="0"/>
              <a:buChar char="•"/>
            </a:pPr>
            <a:r>
              <a:rPr lang="en-US" altLang="en-US" sz="2000" dirty="0">
                <a:solidFill>
                  <a:sysClr val="windowText" lastClr="000000"/>
                </a:solidFill>
                <a:latin typeface="Times New Roman" panose="02020603050405020304" pitchFamily="18" charset="0"/>
                <a:cs typeface="Times New Roman" panose="02020603050405020304" pitchFamily="18" charset="0"/>
              </a:rPr>
              <a:t>Multiple process settings;</a:t>
            </a:r>
          </a:p>
          <a:p>
            <a:pPr marL="182880" lvl="1" indent="-571500">
              <a:spcBef>
                <a:spcPts val="600"/>
              </a:spcBef>
              <a:buSzPct val="90000"/>
              <a:buFont typeface="Arial" panose="020B0604020202020204" pitchFamily="34" charset="0"/>
              <a:buChar char="•"/>
            </a:pPr>
            <a:r>
              <a:rPr lang="en-US" altLang="en-US" sz="2000" dirty="0">
                <a:solidFill>
                  <a:sysClr val="windowText" lastClr="000000"/>
                </a:solidFill>
                <a:latin typeface="Times New Roman" panose="02020603050405020304" pitchFamily="18" charset="0"/>
                <a:cs typeface="Times New Roman" panose="02020603050405020304" pitchFamily="18" charset="0"/>
              </a:rPr>
              <a:t>Multiple flow paths;</a:t>
            </a:r>
          </a:p>
          <a:p>
            <a:pPr marL="182880" lvl="1" indent="-571500">
              <a:spcBef>
                <a:spcPts val="600"/>
              </a:spcBef>
              <a:buSzPct val="90000"/>
              <a:buFont typeface="Arial" panose="020B0604020202020204" pitchFamily="34" charset="0"/>
              <a:buChar char="•"/>
            </a:pPr>
            <a:r>
              <a:rPr lang="en-US" altLang="en-US" sz="2000" dirty="0">
                <a:solidFill>
                  <a:sysClr val="windowText" lastClr="000000"/>
                </a:solidFill>
                <a:latin typeface="Times New Roman" panose="02020603050405020304" pitchFamily="18" charset="0"/>
                <a:cs typeface="Times New Roman" panose="02020603050405020304" pitchFamily="18" charset="0"/>
              </a:rPr>
              <a:t>Variation within a batch.</a:t>
            </a:r>
          </a:p>
          <a:p>
            <a:pPr algn="ctr"/>
            <a:endParaRPr lang="en-US" dirty="0"/>
          </a:p>
        </p:txBody>
      </p:sp>
    </p:spTree>
    <p:extLst>
      <p:ext uri="{BB962C8B-B14F-4D97-AF65-F5344CB8AC3E}">
        <p14:creationId xmlns:p14="http://schemas.microsoft.com/office/powerpoint/2010/main" val="3128907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ormAutofit fontScale="40000" lnSpcReduction="20000"/>
          </a:bodyPr>
          <a:lstStyle/>
          <a:p>
            <a:pPr algn="ctr">
              <a:spcBef>
                <a:spcPct val="0"/>
              </a:spcBef>
            </a:pPr>
            <a:r>
              <a:rPr lang="en-US" altLang="en-US" sz="5400" b="1" dirty="0">
                <a:latin typeface="Times New Roman" panose="02020603050405020304" pitchFamily="18" charset="0"/>
                <a:cs typeface="Times New Roman" panose="02020603050405020304" pitchFamily="18" charset="0"/>
              </a:rPr>
              <a:t>Low volume example</a:t>
            </a:r>
          </a:p>
          <a:p>
            <a:pPr algn="ctr">
              <a:spcBef>
                <a:spcPct val="0"/>
              </a:spcBef>
            </a:pPr>
            <a:endParaRPr lang="en-US" altLang="en-US" sz="5400" dirty="0">
              <a:latin typeface="Times New Roman" panose="02020603050405020304" pitchFamily="18" charset="0"/>
              <a:cs typeface="Times New Roman" panose="02020603050405020304" pitchFamily="18" charset="0"/>
            </a:endParaRPr>
          </a:p>
          <a:p>
            <a:pPr>
              <a:spcBef>
                <a:spcPct val="0"/>
              </a:spcBef>
            </a:pPr>
            <a:r>
              <a:rPr lang="en-US" altLang="en-US" sz="5400" dirty="0">
                <a:latin typeface="Times New Roman" panose="02020603050405020304" pitchFamily="18" charset="0"/>
                <a:cs typeface="Times New Roman" panose="02020603050405020304" pitchFamily="18" charset="0"/>
              </a:rPr>
              <a:t>For a bulk material produced in large quantities on an infrequent basis, the AQE may want to see multiple samples from the same batch and samples from multiple batches as well as documenting of certain process settings for each batch.</a:t>
            </a:r>
          </a:p>
          <a:p>
            <a:pPr>
              <a:spcBef>
                <a:spcPct val="0"/>
              </a:spcBef>
            </a:pPr>
            <a:endParaRPr lang="en-US" altLang="en-US" sz="5400" dirty="0">
              <a:latin typeface="Times New Roman" panose="02020603050405020304" pitchFamily="18" charset="0"/>
              <a:cs typeface="Times New Roman" panose="02020603050405020304" pitchFamily="18" charset="0"/>
            </a:endParaRPr>
          </a:p>
          <a:p>
            <a:pPr>
              <a:spcBef>
                <a:spcPct val="0"/>
              </a:spcBef>
            </a:pPr>
            <a:r>
              <a:rPr lang="en-US" altLang="en-US" sz="5400" dirty="0">
                <a:latin typeface="Times New Roman" panose="02020603050405020304" pitchFamily="18" charset="0"/>
                <a:cs typeface="Times New Roman" panose="02020603050405020304" pitchFamily="18" charset="0"/>
              </a:rPr>
              <a:t>If there is some knowledge that the material is sensitive to operator setup, the AQE may request that each batch be prepared by a separate operator.</a:t>
            </a:r>
          </a:p>
          <a:p>
            <a:pPr>
              <a:spcBef>
                <a:spcPct val="0"/>
              </a:spcBef>
            </a:pPr>
            <a:endParaRPr lang="en-US" altLang="en-US" sz="5400" dirty="0">
              <a:latin typeface="Times New Roman" panose="02020603050405020304" pitchFamily="18" charset="0"/>
              <a:cs typeface="Times New Roman" panose="02020603050405020304" pitchFamily="18" charset="0"/>
            </a:endParaRPr>
          </a:p>
          <a:p>
            <a:pPr>
              <a:spcBef>
                <a:spcPct val="0"/>
              </a:spcBef>
            </a:pPr>
            <a:r>
              <a:rPr lang="en-US" altLang="en-US" sz="5400" dirty="0">
                <a:latin typeface="Times New Roman" panose="02020603050405020304" pitchFamily="18" charset="0"/>
                <a:cs typeface="Times New Roman" panose="02020603050405020304" pitchFamily="18" charset="0"/>
              </a:rPr>
              <a:t>If there is some knowledge that the material varies with temperature extremes, the AQE may request that batches be sampled at various intervals throughout the entire year. </a:t>
            </a:r>
          </a:p>
          <a:p>
            <a:pPr>
              <a:spcBef>
                <a:spcPct val="0"/>
              </a:spcBef>
            </a:pPr>
            <a:endParaRPr lang="en-US" altLang="en-US" sz="5400" dirty="0">
              <a:latin typeface="Times New Roman" panose="02020603050405020304" pitchFamily="18" charset="0"/>
              <a:cs typeface="Times New Roman" panose="02020603050405020304" pitchFamily="18" charset="0"/>
            </a:endParaRPr>
          </a:p>
          <a:p>
            <a:pPr>
              <a:spcBef>
                <a:spcPct val="0"/>
              </a:spcBef>
            </a:pPr>
            <a:r>
              <a:rPr lang="en-US" altLang="en-US" sz="5400" dirty="0">
                <a:latin typeface="Times New Roman" panose="02020603050405020304" pitchFamily="18" charset="0"/>
                <a:cs typeface="Times New Roman" panose="02020603050405020304" pitchFamily="18" charset="0"/>
              </a:rPr>
              <a:t>If the material will be produced by multiple processes each process should be validated through the early production containment requirements.</a:t>
            </a:r>
            <a:endParaRPr lang="en-US" dirty="0"/>
          </a:p>
        </p:txBody>
      </p:sp>
      <p:sp>
        <p:nvSpPr>
          <p:cNvPr id="4" name="Footer Placeholder 3"/>
          <p:cNvSpPr>
            <a:spLocks noGrp="1"/>
          </p:cNvSpPr>
          <p:nvPr>
            <p:ph type="ftr" sz="quarter" idx="14"/>
          </p:nvPr>
        </p:nvSpPr>
        <p:spPr/>
        <p:txBody>
          <a:bodyPr/>
          <a:lstStyle/>
          <a:p>
            <a:r>
              <a:rPr lang="en-US"/>
              <a:t>Presentation Title | Date | Confidential</a:t>
            </a:r>
            <a:endParaRPr lang="en-US" dirty="0"/>
          </a:p>
        </p:txBody>
      </p:sp>
      <p:sp>
        <p:nvSpPr>
          <p:cNvPr id="5" name="Slide Number Placeholder 4"/>
          <p:cNvSpPr>
            <a:spLocks noGrp="1"/>
          </p:cNvSpPr>
          <p:nvPr>
            <p:ph type="sldNum" sz="quarter" idx="15"/>
          </p:nvPr>
        </p:nvSpPr>
        <p:spPr/>
        <p:txBody>
          <a:bodyPr/>
          <a:lstStyle/>
          <a:p>
            <a:fld id="{B6D1532F-61F1-B941-ACDF-6BC65E0B4055}" type="slidenum">
              <a:rPr lang="en-US" smtClean="0"/>
              <a:pPr/>
              <a:t>15</a:t>
            </a:fld>
            <a:endParaRPr lang="en-US"/>
          </a:p>
        </p:txBody>
      </p:sp>
      <p:sp>
        <p:nvSpPr>
          <p:cNvPr id="6" name="Rectangle 5"/>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Early Production Containment Examples</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4047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r>
              <a:rPr lang="en-US"/>
              <a:t>Presentation Title | Date | Confidential</a:t>
            </a:r>
            <a:endParaRPr lang="en-US" dirty="0"/>
          </a:p>
        </p:txBody>
      </p:sp>
      <p:sp>
        <p:nvSpPr>
          <p:cNvPr id="5" name="Slide Number Placeholder 4"/>
          <p:cNvSpPr>
            <a:spLocks noGrp="1"/>
          </p:cNvSpPr>
          <p:nvPr>
            <p:ph type="sldNum" sz="quarter" idx="15"/>
          </p:nvPr>
        </p:nvSpPr>
        <p:spPr/>
        <p:txBody>
          <a:bodyPr/>
          <a:lstStyle/>
          <a:p>
            <a:fld id="{B6D1532F-61F1-B941-ACDF-6BC65E0B4055}" type="slidenum">
              <a:rPr lang="en-US" smtClean="0"/>
              <a:pPr/>
              <a:t>16</a:t>
            </a:fld>
            <a:endParaRPr lang="en-US"/>
          </a:p>
        </p:txBody>
      </p:sp>
      <p:sp>
        <p:nvSpPr>
          <p:cNvPr id="7" name="Rectangle 3"/>
          <p:cNvSpPr>
            <a:spLocks noGrp="1" noChangeArrowheads="1"/>
          </p:cNvSpPr>
          <p:nvPr>
            <p:ph type="body" sz="quarter" idx="13"/>
          </p:nvPr>
        </p:nvSpPr>
        <p:spPr>
          <a:noFill/>
        </p:spPr>
        <p:txBody>
          <a:bodyPr>
            <a:normAutofit lnSpcReduction="10000"/>
          </a:bodyPr>
          <a:lstStyle/>
          <a:p>
            <a:pPr algn="ctr" eaLnBrk="1" hangingPunct="1">
              <a:lnSpc>
                <a:spcPct val="100000"/>
              </a:lnSpc>
              <a:spcBef>
                <a:spcPct val="0"/>
              </a:spcBef>
              <a:buClrTx/>
              <a:buSzTx/>
              <a:buFontTx/>
              <a:buNone/>
            </a:pPr>
            <a:r>
              <a:rPr lang="en-US" altLang="en-US" sz="2200" b="1" dirty="0">
                <a:latin typeface="Times New Roman" panose="02020603050405020304" pitchFamily="18" charset="0"/>
                <a:cs typeface="Times New Roman" panose="02020603050405020304" pitchFamily="18" charset="0"/>
              </a:rPr>
              <a:t>High volume example</a:t>
            </a:r>
          </a:p>
          <a:p>
            <a:pPr>
              <a:lnSpc>
                <a:spcPct val="100000"/>
              </a:lnSpc>
              <a:spcBef>
                <a:spcPct val="0"/>
              </a:spcBef>
              <a:buClrTx/>
              <a:buSzTx/>
              <a:buFontTx/>
              <a:buNone/>
            </a:pPr>
            <a:r>
              <a:rPr lang="en-US" altLang="en-US" sz="2200" dirty="0">
                <a:latin typeface="Times New Roman" panose="02020603050405020304" pitchFamily="18" charset="0"/>
                <a:cs typeface="Times New Roman" panose="02020603050405020304" pitchFamily="18" charset="0"/>
              </a:rPr>
              <a:t> </a:t>
            </a:r>
          </a:p>
          <a:p>
            <a:pPr>
              <a:lnSpc>
                <a:spcPct val="100000"/>
              </a:lnSpc>
              <a:spcBef>
                <a:spcPct val="0"/>
              </a:spcBef>
              <a:buClrTx/>
              <a:buSzTx/>
              <a:buFontTx/>
              <a:buNone/>
            </a:pPr>
            <a:r>
              <a:rPr lang="en-US" altLang="en-US" sz="2200" dirty="0">
                <a:latin typeface="Times New Roman" panose="02020603050405020304" pitchFamily="18" charset="0"/>
                <a:cs typeface="Times New Roman" panose="02020603050405020304" pitchFamily="18" charset="0"/>
              </a:rPr>
              <a:t> For a high volume press operation producing thousands of parts per hour the AQE may ask the supplier to measure some quantity of parts at a set time sequence to look at wear or heat up issues.</a:t>
            </a:r>
          </a:p>
          <a:p>
            <a:pPr>
              <a:lnSpc>
                <a:spcPct val="100000"/>
              </a:lnSpc>
              <a:spcBef>
                <a:spcPct val="0"/>
              </a:spcBef>
              <a:buClrTx/>
              <a:buSzTx/>
              <a:buFontTx/>
              <a:buNone/>
            </a:pPr>
            <a:r>
              <a:rPr lang="en-US" altLang="en-US" sz="2200" dirty="0">
                <a:latin typeface="Times New Roman" panose="02020603050405020304" pitchFamily="18" charset="0"/>
                <a:cs typeface="Times New Roman" panose="02020603050405020304" pitchFamily="18" charset="0"/>
              </a:rPr>
              <a:t>   </a:t>
            </a:r>
          </a:p>
          <a:p>
            <a:pPr>
              <a:lnSpc>
                <a:spcPct val="100000"/>
              </a:lnSpc>
              <a:spcBef>
                <a:spcPct val="0"/>
              </a:spcBef>
              <a:buClrTx/>
              <a:buSzTx/>
              <a:buFontTx/>
              <a:buNone/>
            </a:pPr>
            <a:r>
              <a:rPr lang="en-US" altLang="en-US" sz="2200" dirty="0">
                <a:latin typeface="Times New Roman" panose="02020603050405020304" pitchFamily="18" charset="0"/>
                <a:cs typeface="Times New Roman" panose="02020603050405020304" pitchFamily="18" charset="0"/>
              </a:rPr>
              <a:t> The AQE may ask for measurements to be taken at each tool setup to look for setup variation. The AQE may also want additional sampling after any tool maintenance. Since so many parts are produced so quickly it would not make sense to base exit criteria on number of pieces. </a:t>
            </a:r>
          </a:p>
          <a:p>
            <a:pPr>
              <a:lnSpc>
                <a:spcPct val="100000"/>
              </a:lnSpc>
              <a:spcBef>
                <a:spcPct val="0"/>
              </a:spcBef>
              <a:buClrTx/>
              <a:buSzTx/>
              <a:buFontTx/>
              <a:buNone/>
            </a:pPr>
            <a:r>
              <a:rPr lang="en-US" altLang="en-US" sz="2200" dirty="0">
                <a:latin typeface="Times New Roman" panose="02020603050405020304" pitchFamily="18" charset="0"/>
                <a:cs typeface="Times New Roman" panose="02020603050405020304" pitchFamily="18" charset="0"/>
              </a:rPr>
              <a:t>   </a:t>
            </a:r>
          </a:p>
          <a:p>
            <a:pPr>
              <a:lnSpc>
                <a:spcPct val="100000"/>
              </a:lnSpc>
              <a:spcBef>
                <a:spcPct val="0"/>
              </a:spcBef>
              <a:buClrTx/>
              <a:buSzTx/>
              <a:buFontTx/>
              <a:buNone/>
            </a:pPr>
            <a:r>
              <a:rPr lang="en-US" altLang="en-US" sz="2200" dirty="0">
                <a:latin typeface="Times New Roman" panose="02020603050405020304" pitchFamily="18" charset="0"/>
                <a:cs typeface="Times New Roman" panose="02020603050405020304" pitchFamily="18" charset="0"/>
              </a:rPr>
              <a:t>If the setup could be operator dependent then the AQE would want to ask for multiple setups by multiple operators with multiple incoming lots to try to capture many of the known areas of variation. Again, it may take some time to complete a run sequence to collect data from all the areas of possible variation so a set time would probably not be applicable either.</a:t>
            </a:r>
          </a:p>
          <a:p>
            <a:endParaRPr lang="en-US" altLang="en-US" sz="2200" dirty="0"/>
          </a:p>
        </p:txBody>
      </p:sp>
      <p:sp>
        <p:nvSpPr>
          <p:cNvPr id="8" name="Rectangle 7"/>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Early Production Containment Examples</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6242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orm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hlinkClick r:id="rId2"/>
              </a:rPr>
              <a:t>Supplier Containment Procedure</a:t>
            </a:r>
            <a:endParaRPr lang="en-US" sz="24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4"/>
          </p:nvPr>
        </p:nvSpPr>
        <p:spPr/>
        <p:txBody>
          <a:bodyPr/>
          <a:lstStyle/>
          <a:p>
            <a:r>
              <a:rPr lang="en-US"/>
              <a:t>Presentation Title | Date | Confidential</a:t>
            </a:r>
            <a:endParaRPr lang="en-US" dirty="0"/>
          </a:p>
        </p:txBody>
      </p:sp>
      <p:sp>
        <p:nvSpPr>
          <p:cNvPr id="5" name="Slide Number Placeholder 4"/>
          <p:cNvSpPr>
            <a:spLocks noGrp="1"/>
          </p:cNvSpPr>
          <p:nvPr>
            <p:ph type="sldNum" sz="quarter" idx="15"/>
          </p:nvPr>
        </p:nvSpPr>
        <p:spPr/>
        <p:txBody>
          <a:bodyPr/>
          <a:lstStyle/>
          <a:p>
            <a:fld id="{B6D1532F-61F1-B941-ACDF-6BC65E0B4055}" type="slidenum">
              <a:rPr lang="en-US" smtClean="0"/>
              <a:pPr/>
              <a:t>17</a:t>
            </a:fld>
            <a:endParaRPr lang="en-US"/>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Procedure Link</a:t>
            </a:r>
          </a:p>
        </p:txBody>
      </p:sp>
    </p:spTree>
    <p:extLst>
      <p:ext uri="{BB962C8B-B14F-4D97-AF65-F5344CB8AC3E}">
        <p14:creationId xmlns:p14="http://schemas.microsoft.com/office/powerpoint/2010/main" val="3707081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Thank you.</a:t>
            </a:r>
          </a:p>
        </p:txBody>
      </p:sp>
    </p:spTree>
    <p:extLst>
      <p:ext uri="{BB962C8B-B14F-4D97-AF65-F5344CB8AC3E}">
        <p14:creationId xmlns:p14="http://schemas.microsoft.com/office/powerpoint/2010/main" val="465479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41502" y="1111152"/>
            <a:ext cx="11445697" cy="5515670"/>
          </a:xfrm>
        </p:spPr>
        <p:txBody>
          <a:bodyPr>
            <a:no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Purpose: Protect the customer by increasing confidence that all </a:t>
            </a:r>
            <a:r>
              <a:rPr lang="en-US" altLang="en-US" sz="2400" dirty="0">
                <a:solidFill>
                  <a:schemeClr val="tx2"/>
                </a:solidFill>
                <a:latin typeface="Times New Roman" panose="02020603050405020304" pitchFamily="18" charset="0"/>
                <a:cs typeface="Times New Roman" panose="02020603050405020304" pitchFamily="18" charset="0"/>
              </a:rPr>
              <a:t>Early Production Containment(EPC)</a:t>
            </a:r>
            <a:r>
              <a:rPr lang="en-US" altLang="en-US" sz="2400" dirty="0">
                <a:latin typeface="Times New Roman" panose="02020603050405020304" pitchFamily="18" charset="0"/>
                <a:cs typeface="Times New Roman" panose="02020603050405020304" pitchFamily="18" charset="0"/>
              </a:rPr>
              <a:t> shipments will meet Delphi’s Technologies quality expectations and validate the production control plan; Requirements will be define by AQE during </a:t>
            </a:r>
            <a:r>
              <a:rPr lang="en-US" sz="2400" b="1" dirty="0">
                <a:latin typeface="Times New Roman" panose="02020603050405020304" pitchFamily="18" charset="0"/>
                <a:cs typeface="Times New Roman" panose="02020603050405020304" pitchFamily="18" charset="0"/>
              </a:rPr>
              <a:t>Advanced Product Quality Planning </a:t>
            </a:r>
            <a:r>
              <a:rPr lang="en-US" sz="2400" dirty="0">
                <a:latin typeface="Times New Roman" panose="02020603050405020304" pitchFamily="18" charset="0"/>
                <a:cs typeface="Times New Roman" panose="02020603050405020304" pitchFamily="18" charset="0"/>
              </a:rPr>
              <a:t>and i</a:t>
            </a:r>
            <a:r>
              <a:rPr lang="en-US" altLang="en-US" sz="2400" dirty="0">
                <a:latin typeface="Times New Roman" panose="02020603050405020304" pitchFamily="18" charset="0"/>
                <a:cs typeface="Times New Roman" panose="02020603050405020304" pitchFamily="18" charset="0"/>
              </a:rPr>
              <a:t>ncludes the utilization of a </a:t>
            </a:r>
            <a:r>
              <a:rPr lang="en-US" altLang="en-US" sz="2400" u="sng" dirty="0">
                <a:latin typeface="Times New Roman" panose="02020603050405020304" pitchFamily="18" charset="0"/>
                <a:cs typeface="Times New Roman" panose="02020603050405020304" pitchFamily="18" charset="0"/>
              </a:rPr>
              <a:t>Pre-Launch Control Plan;</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Covers production runs during the start-up and acceleration of a new/changed product, manufacturing process;</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The </a:t>
            </a:r>
            <a:r>
              <a:rPr lang="en-US" altLang="en-US" sz="2400" u="sng" dirty="0">
                <a:latin typeface="Times New Roman" panose="02020603050405020304" pitchFamily="18" charset="0"/>
                <a:cs typeface="Times New Roman" panose="02020603050405020304" pitchFamily="18" charset="0"/>
              </a:rPr>
              <a:t>minimum</a:t>
            </a:r>
            <a:r>
              <a:rPr lang="en-US" altLang="en-US" sz="2400" dirty="0">
                <a:latin typeface="Times New Roman" panose="02020603050405020304" pitchFamily="18" charset="0"/>
                <a:cs typeface="Times New Roman" panose="02020603050405020304" pitchFamily="18" charset="0"/>
              </a:rPr>
              <a:t> timeframe is (30) regular production days. Actual timeframe to be determined by Delphi and communicated to the supplier; </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It is possible for a supplier to exit some </a:t>
            </a:r>
            <a:r>
              <a:rPr lang="en-US" altLang="en-US" sz="2400" dirty="0">
                <a:solidFill>
                  <a:schemeClr val="tx2"/>
                </a:solidFill>
                <a:latin typeface="Times New Roman" panose="02020603050405020304" pitchFamily="18" charset="0"/>
                <a:cs typeface="Times New Roman" panose="02020603050405020304" pitchFamily="18" charset="0"/>
              </a:rPr>
              <a:t>EPC</a:t>
            </a:r>
            <a:r>
              <a:rPr lang="en-US" altLang="en-US" sz="2400" dirty="0">
                <a:latin typeface="Times New Roman" panose="02020603050405020304" pitchFamily="18" charset="0"/>
                <a:cs typeface="Times New Roman" panose="02020603050405020304" pitchFamily="18" charset="0"/>
              </a:rPr>
              <a:t> activity while keeping other portions in place as part of the production control plan;</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Any defects found at a Delphi plant or at a customer location require a 5 why analysis and additional containment activities. Documents may need to be reviewed and updated or additional clarification of requirements may be required.</a:t>
            </a:r>
          </a:p>
        </p:txBody>
      </p:sp>
      <p:sp>
        <p:nvSpPr>
          <p:cNvPr id="4" name="Footer Placeholder 3"/>
          <p:cNvSpPr>
            <a:spLocks noGrp="1"/>
          </p:cNvSpPr>
          <p:nvPr>
            <p:ph type="ftr" sz="quarter" idx="14"/>
          </p:nvPr>
        </p:nvSpPr>
        <p:spPr/>
        <p:txBody>
          <a:bodyPr/>
          <a:lstStyle/>
          <a:p>
            <a:r>
              <a:rPr lang="en-US"/>
              <a:t>Presentation Title | Date | Confidential</a:t>
            </a:r>
            <a:endParaRPr lang="en-US" dirty="0"/>
          </a:p>
        </p:txBody>
      </p:sp>
      <p:sp>
        <p:nvSpPr>
          <p:cNvPr id="5" name="Slide Number Placeholder 4"/>
          <p:cNvSpPr>
            <a:spLocks noGrp="1"/>
          </p:cNvSpPr>
          <p:nvPr>
            <p:ph type="sldNum" sz="quarter" idx="15"/>
          </p:nvPr>
        </p:nvSpPr>
        <p:spPr/>
        <p:txBody>
          <a:bodyPr/>
          <a:lstStyle/>
          <a:p>
            <a:fld id="{B6D1532F-61F1-B941-ACDF-6BC65E0B4055}" type="slidenum">
              <a:rPr lang="en-US" smtClean="0"/>
              <a:pPr/>
              <a:t>2</a:t>
            </a:fld>
            <a:endParaRPr lang="en-US"/>
          </a:p>
        </p:txBody>
      </p:sp>
    </p:spTree>
    <p:extLst>
      <p:ext uri="{BB962C8B-B14F-4D97-AF65-F5344CB8AC3E}">
        <p14:creationId xmlns:p14="http://schemas.microsoft.com/office/powerpoint/2010/main" val="1879348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r>
              <a:rPr lang="en-US"/>
              <a:t>Presentation Title | Date | Confidential</a:t>
            </a:r>
            <a:endParaRPr lang="en-US" dirty="0"/>
          </a:p>
        </p:txBody>
      </p:sp>
      <p:sp>
        <p:nvSpPr>
          <p:cNvPr id="5" name="Slide Number Placeholder 4"/>
          <p:cNvSpPr>
            <a:spLocks noGrp="1"/>
          </p:cNvSpPr>
          <p:nvPr>
            <p:ph type="sldNum" sz="quarter" idx="15"/>
          </p:nvPr>
        </p:nvSpPr>
        <p:spPr/>
        <p:txBody>
          <a:bodyPr/>
          <a:lstStyle/>
          <a:p>
            <a:fld id="{B6D1532F-61F1-B941-ACDF-6BC65E0B4055}" type="slidenum">
              <a:rPr lang="en-US" smtClean="0"/>
              <a:pPr/>
              <a:t>3</a:t>
            </a:fld>
            <a:endParaRPr lang="en-US"/>
          </a:p>
        </p:txBody>
      </p:sp>
      <p:sp>
        <p:nvSpPr>
          <p:cNvPr id="6" name="Rectangle 3"/>
          <p:cNvSpPr>
            <a:spLocks noGrp="1" noChangeArrowheads="1"/>
          </p:cNvSpPr>
          <p:nvPr>
            <p:ph type="body" sz="quarter" idx="13"/>
          </p:nvPr>
        </p:nvSpPr>
        <p:spPr>
          <a:xfrm>
            <a:off x="609600" y="1823560"/>
            <a:ext cx="10972800" cy="4416552"/>
          </a:xfrm>
        </p:spPr>
        <p:txBody>
          <a:bodyPr vert="horz" lIns="0" tIns="0" rIns="0" bIns="0" rtlCol="0">
            <a:normAutofit fontScale="47500" lnSpcReduction="20000"/>
          </a:bodyPr>
          <a:lstStyle/>
          <a:p>
            <a:pPr marL="685800" indent="-685800" algn="just">
              <a:spcBef>
                <a:spcPct val="25000"/>
              </a:spcBef>
              <a:buClr>
                <a:schemeClr val="tx2"/>
              </a:buClr>
              <a:buFont typeface="Wingdings" panose="05000000000000000000" pitchFamily="2" charset="2"/>
              <a:buChar char="v"/>
            </a:pPr>
            <a:r>
              <a:rPr lang="en-US" altLang="en-US" sz="5100" dirty="0">
                <a:latin typeface="Times New Roman" panose="02020603050405020304" pitchFamily="18" charset="0"/>
                <a:cs typeface="Times New Roman" panose="02020603050405020304" pitchFamily="18" charset="0"/>
              </a:rPr>
              <a:t>Agreement between the AQE and supplier on </a:t>
            </a:r>
            <a:r>
              <a:rPr lang="en-US" altLang="en-US" sz="5100" dirty="0">
                <a:solidFill>
                  <a:schemeClr val="tx2"/>
                </a:solidFill>
                <a:latin typeface="Times New Roman" panose="02020603050405020304" pitchFamily="18" charset="0"/>
                <a:cs typeface="Times New Roman" panose="02020603050405020304" pitchFamily="18" charset="0"/>
              </a:rPr>
              <a:t>early production containment </a:t>
            </a:r>
            <a:r>
              <a:rPr lang="en-US" altLang="en-US" sz="5100" dirty="0">
                <a:latin typeface="Times New Roman" panose="02020603050405020304" pitchFamily="18" charset="0"/>
                <a:cs typeface="Times New Roman" panose="02020603050405020304" pitchFamily="18" charset="0"/>
              </a:rPr>
              <a:t>requirements and exit criteria are important. This activity should be documented and well understood by both parties. The AQE may want to conduct an audit of this activity as well as request and review data on a regular basis.</a:t>
            </a:r>
          </a:p>
          <a:p>
            <a:pPr algn="just">
              <a:spcBef>
                <a:spcPct val="25000"/>
              </a:spcBef>
              <a:buClr>
                <a:schemeClr val="tx2"/>
              </a:buClr>
            </a:pPr>
            <a:endParaRPr lang="en-US" altLang="en-US" sz="5100" dirty="0">
              <a:latin typeface="Times New Roman" panose="02020603050405020304" pitchFamily="18" charset="0"/>
              <a:cs typeface="Times New Roman" panose="02020603050405020304" pitchFamily="18" charset="0"/>
            </a:endParaRPr>
          </a:p>
          <a:p>
            <a:pPr marL="685800" indent="-685800" algn="just">
              <a:spcBef>
                <a:spcPct val="25000"/>
              </a:spcBef>
              <a:buClr>
                <a:schemeClr val="tx2"/>
              </a:buClr>
              <a:buFont typeface="Wingdings" panose="05000000000000000000" pitchFamily="2" charset="2"/>
              <a:buChar char="v"/>
            </a:pPr>
            <a:r>
              <a:rPr lang="en-US" altLang="en-US" dirty="0">
                <a:latin typeface="Times New Roman" panose="02020603050405020304" pitchFamily="18" charset="0"/>
                <a:cs typeface="Times New Roman" panose="02020603050405020304" pitchFamily="18" charset="0"/>
              </a:rPr>
              <a:t>Exiting will be based on the following:</a:t>
            </a:r>
          </a:p>
          <a:p>
            <a:pPr algn="just">
              <a:spcBef>
                <a:spcPct val="25000"/>
              </a:spcBef>
              <a:buClr>
                <a:schemeClr val="tx2"/>
              </a:buClr>
            </a:pPr>
            <a:endParaRPr lang="en-US" altLang="en-US" dirty="0">
              <a:latin typeface="Times New Roman" panose="02020603050405020304" pitchFamily="18" charset="0"/>
              <a:cs typeface="Times New Roman" panose="02020603050405020304" pitchFamily="18" charset="0"/>
            </a:endParaRPr>
          </a:p>
          <a:p>
            <a:pPr marL="571500" indent="-571500" algn="just">
              <a:spcBef>
                <a:spcPct val="25000"/>
              </a:spcBef>
              <a:buFont typeface="Arial" panose="020B0604020202020204" pitchFamily="34" charset="0"/>
              <a:buChar char="•"/>
            </a:pPr>
            <a:r>
              <a:rPr lang="en-US" altLang="en-US" sz="4200" b="0" dirty="0">
                <a:latin typeface="Times New Roman" panose="02020603050405020304" pitchFamily="18" charset="0"/>
                <a:cs typeface="Times New Roman" panose="02020603050405020304" pitchFamily="18" charset="0"/>
              </a:rPr>
              <a:t>The effectiveness of the EPC to meet Delphi’s expectations of Zero Defects;</a:t>
            </a:r>
            <a:endParaRPr lang="en-US" altLang="en-US" sz="4200" dirty="0">
              <a:latin typeface="Times New Roman" panose="02020603050405020304" pitchFamily="18" charset="0"/>
              <a:cs typeface="Times New Roman" panose="02020603050405020304" pitchFamily="18" charset="0"/>
            </a:endParaRPr>
          </a:p>
          <a:p>
            <a:pPr marL="571500" indent="-571500" algn="just">
              <a:spcBef>
                <a:spcPct val="25000"/>
              </a:spcBef>
              <a:buFont typeface="Arial" panose="020B0604020202020204" pitchFamily="34" charset="0"/>
              <a:buChar char="•"/>
            </a:pPr>
            <a:r>
              <a:rPr lang="en-US" altLang="en-US" sz="4200" b="0" dirty="0">
                <a:latin typeface="Times New Roman" panose="02020603050405020304" pitchFamily="18" charset="0"/>
                <a:cs typeface="Times New Roman" panose="02020603050405020304" pitchFamily="18" charset="0"/>
              </a:rPr>
              <a:t>All problem cases related to this specific product closed, or a Delphi approved plan to close;</a:t>
            </a:r>
            <a:endParaRPr lang="en-US" altLang="en-US" sz="4200" dirty="0">
              <a:latin typeface="Times New Roman" panose="02020603050405020304" pitchFamily="18" charset="0"/>
              <a:cs typeface="Times New Roman" panose="02020603050405020304" pitchFamily="18" charset="0"/>
            </a:endParaRPr>
          </a:p>
          <a:p>
            <a:pPr marL="571500" indent="-571500" algn="just">
              <a:spcBef>
                <a:spcPct val="25000"/>
              </a:spcBef>
              <a:buFont typeface="Arial" panose="020B0604020202020204" pitchFamily="34" charset="0"/>
              <a:buChar char="•"/>
            </a:pPr>
            <a:r>
              <a:rPr lang="en-US" altLang="en-US" sz="4200" b="0" dirty="0">
                <a:latin typeface="Times New Roman" panose="02020603050405020304" pitchFamily="18" charset="0"/>
                <a:cs typeface="Times New Roman" panose="02020603050405020304" pitchFamily="18" charset="0"/>
              </a:rPr>
              <a:t>Production Control Plan validated.  Gate charts reviewed</a:t>
            </a:r>
            <a:r>
              <a:rPr lang="en-US" altLang="en-US" sz="4200" dirty="0">
                <a:latin typeface="Times New Roman" panose="02020603050405020304" pitchFamily="18" charset="0"/>
                <a:cs typeface="Times New Roman" panose="02020603050405020304" pitchFamily="18" charset="0"/>
              </a:rPr>
              <a:t>;</a:t>
            </a:r>
            <a:endParaRPr lang="en-US" altLang="en-US" sz="4200" b="0" dirty="0">
              <a:latin typeface="Times New Roman" panose="02020603050405020304" pitchFamily="18" charset="0"/>
              <a:cs typeface="Times New Roman" panose="02020603050405020304" pitchFamily="18" charset="0"/>
            </a:endParaRPr>
          </a:p>
          <a:p>
            <a:pPr marL="571500" indent="-571500" algn="just">
              <a:spcBef>
                <a:spcPct val="25000"/>
              </a:spcBef>
              <a:buFont typeface="Arial" panose="020B0604020202020204" pitchFamily="34" charset="0"/>
              <a:buChar char="•"/>
            </a:pPr>
            <a:r>
              <a:rPr lang="en-US" altLang="en-US" sz="4200" b="0" dirty="0">
                <a:latin typeface="Times New Roman" panose="02020603050405020304" pitchFamily="18" charset="0"/>
                <a:cs typeface="Times New Roman" panose="02020603050405020304" pitchFamily="18" charset="0"/>
              </a:rPr>
              <a:t>Delphi supplier quality engineer has verified all exit criteria has been met.</a:t>
            </a:r>
          </a:p>
        </p:txBody>
      </p:sp>
    </p:spTree>
    <p:extLst>
      <p:ext uri="{BB962C8B-B14F-4D97-AF65-F5344CB8AC3E}">
        <p14:creationId xmlns:p14="http://schemas.microsoft.com/office/powerpoint/2010/main" val="751517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pPr algn="ctr"/>
            <a:endParaRPr lang="en-US" altLang="en-US" sz="5400" dirty="0">
              <a:solidFill>
                <a:schemeClr val="tx2"/>
              </a:solidFill>
              <a:latin typeface="Times New Roman" panose="02020603050405020304" pitchFamily="18" charset="0"/>
              <a:cs typeface="Times New Roman" panose="02020603050405020304" pitchFamily="18" charset="0"/>
            </a:endParaRPr>
          </a:p>
          <a:p>
            <a:pPr algn="ctr"/>
            <a:r>
              <a:rPr lang="en-US" altLang="en-US" sz="5400" dirty="0">
                <a:solidFill>
                  <a:schemeClr val="tx2"/>
                </a:solidFill>
                <a:latin typeface="Times New Roman" panose="02020603050405020304" pitchFamily="18" charset="0"/>
                <a:cs typeface="Times New Roman" panose="02020603050405020304" pitchFamily="18" charset="0"/>
              </a:rPr>
              <a:t>Pre-Launch Control Plan</a:t>
            </a:r>
            <a:endParaRPr lang="en-US" dirty="0"/>
          </a:p>
        </p:txBody>
      </p:sp>
      <p:sp>
        <p:nvSpPr>
          <p:cNvPr id="4" name="Footer Placeholder 3"/>
          <p:cNvSpPr>
            <a:spLocks noGrp="1"/>
          </p:cNvSpPr>
          <p:nvPr>
            <p:ph type="ftr" sz="quarter" idx="14"/>
          </p:nvPr>
        </p:nvSpPr>
        <p:spPr/>
        <p:txBody>
          <a:bodyPr/>
          <a:lstStyle/>
          <a:p>
            <a:r>
              <a:rPr lang="en-US"/>
              <a:t>Presentation Title | Date | Confidential</a:t>
            </a:r>
            <a:endParaRPr lang="en-US" dirty="0"/>
          </a:p>
        </p:txBody>
      </p:sp>
      <p:sp>
        <p:nvSpPr>
          <p:cNvPr id="5" name="Slide Number Placeholder 4"/>
          <p:cNvSpPr>
            <a:spLocks noGrp="1"/>
          </p:cNvSpPr>
          <p:nvPr>
            <p:ph type="sldNum" sz="quarter" idx="15"/>
          </p:nvPr>
        </p:nvSpPr>
        <p:spPr/>
        <p:txBody>
          <a:bodyPr/>
          <a:lstStyle/>
          <a:p>
            <a:fld id="{B6D1532F-61F1-B941-ACDF-6BC65E0B4055}" type="slidenum">
              <a:rPr lang="en-US" smtClean="0"/>
              <a:pPr/>
              <a:t>4</a:t>
            </a:fld>
            <a:endParaRPr lang="en-US"/>
          </a:p>
        </p:txBody>
      </p:sp>
    </p:spTree>
    <p:extLst>
      <p:ext uri="{BB962C8B-B14F-4D97-AF65-F5344CB8AC3E}">
        <p14:creationId xmlns:p14="http://schemas.microsoft.com/office/powerpoint/2010/main" val="1323939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r>
              <a:rPr lang="en-US"/>
              <a:t>Presentation Title | Date | Confidential</a:t>
            </a:r>
            <a:endParaRPr lang="en-US" dirty="0"/>
          </a:p>
        </p:txBody>
      </p:sp>
      <p:sp>
        <p:nvSpPr>
          <p:cNvPr id="5" name="Slide Number Placeholder 4"/>
          <p:cNvSpPr>
            <a:spLocks noGrp="1"/>
          </p:cNvSpPr>
          <p:nvPr>
            <p:ph type="sldNum" sz="quarter" idx="15"/>
          </p:nvPr>
        </p:nvSpPr>
        <p:spPr/>
        <p:txBody>
          <a:bodyPr/>
          <a:lstStyle/>
          <a:p>
            <a:fld id="{B6D1532F-61F1-B941-ACDF-6BC65E0B4055}" type="slidenum">
              <a:rPr lang="en-US" smtClean="0"/>
              <a:pPr/>
              <a:t>5</a:t>
            </a:fld>
            <a:endParaRPr lang="en-US"/>
          </a:p>
        </p:txBody>
      </p:sp>
      <p:sp>
        <p:nvSpPr>
          <p:cNvPr id="6" name="Rectangle 3"/>
          <p:cNvSpPr>
            <a:spLocks noGrp="1" noChangeArrowheads="1"/>
          </p:cNvSpPr>
          <p:nvPr>
            <p:ph type="body" sz="quarter" idx="13"/>
          </p:nvPr>
        </p:nvSpPr>
        <p:spPr>
          <a:xfrm>
            <a:off x="618924" y="1725303"/>
            <a:ext cx="10972800" cy="4416552"/>
          </a:xfrm>
        </p:spPr>
        <p:txBody>
          <a:bodyPr vert="horz" lIns="0" tIns="0" rIns="0" bIns="0" rtlCol="0">
            <a:no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Pre-Launch Control Plan contains all the EPC strategies;  </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Must contain the same controls that are documented in the regular production control plan;</a:t>
            </a:r>
          </a:p>
          <a:p>
            <a:pPr marL="571500" lvl="1" indent="-571500">
              <a:buFont typeface="Arial" panose="020B0604020202020204" pitchFamily="34" charset="0"/>
              <a:buChar char="•"/>
            </a:pPr>
            <a:r>
              <a:rPr lang="en-US" altLang="en-US" sz="2400" b="0" dirty="0">
                <a:latin typeface="Times New Roman" panose="02020603050405020304" pitchFamily="18" charset="0"/>
                <a:cs typeface="Times New Roman" panose="02020603050405020304" pitchFamily="18" charset="0"/>
              </a:rPr>
              <a:t> </a:t>
            </a:r>
            <a:r>
              <a:rPr lang="en-US" altLang="en-US" sz="2000" b="0" dirty="0">
                <a:latin typeface="Times New Roman" panose="02020603050405020304" pitchFamily="18" charset="0"/>
                <a:cs typeface="Times New Roman" panose="02020603050405020304" pitchFamily="18" charset="0"/>
              </a:rPr>
              <a:t>In addition, special efforts over and above regular controls should be implemented;</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Should contain all known critical conditions/characteristics of a part, and any other potential areas of concern; </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In general, all special characteristics should be 100% checked;    </a:t>
            </a:r>
          </a:p>
          <a:p>
            <a:pPr marL="571500" lvl="1" indent="-571500">
              <a:buFont typeface="Arial" panose="020B0604020202020204" pitchFamily="34" charset="0"/>
              <a:buChar char="•"/>
            </a:pPr>
            <a:r>
              <a:rPr lang="en-US" altLang="en-US" sz="2400" b="0" dirty="0">
                <a:latin typeface="Times New Roman" panose="02020603050405020304" pitchFamily="18" charset="0"/>
                <a:cs typeface="Times New Roman" panose="02020603050405020304" pitchFamily="18" charset="0"/>
              </a:rPr>
              <a:t> </a:t>
            </a:r>
            <a:r>
              <a:rPr lang="en-US" altLang="en-US" sz="2000" b="0" dirty="0">
                <a:latin typeface="Times New Roman" panose="02020603050405020304" pitchFamily="18" charset="0"/>
                <a:cs typeface="Times New Roman" panose="02020603050405020304" pitchFamily="18" charset="0"/>
              </a:rPr>
              <a:t>Process parameters, which are determined to have a direct effect on special    characteristics should also be monitored and documented at an increased frequency. </a:t>
            </a:r>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Pre-Launch Control Plan Overview</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0269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r>
              <a:rPr lang="en-US"/>
              <a:t>Presentation Title | Date | Confidential</a:t>
            </a:r>
            <a:endParaRPr lang="en-US" dirty="0"/>
          </a:p>
        </p:txBody>
      </p:sp>
      <p:sp>
        <p:nvSpPr>
          <p:cNvPr id="5" name="Slide Number Placeholder 4"/>
          <p:cNvSpPr>
            <a:spLocks noGrp="1"/>
          </p:cNvSpPr>
          <p:nvPr>
            <p:ph type="sldNum" sz="quarter" idx="15"/>
          </p:nvPr>
        </p:nvSpPr>
        <p:spPr/>
        <p:txBody>
          <a:bodyPr/>
          <a:lstStyle/>
          <a:p>
            <a:fld id="{B6D1532F-61F1-B941-ACDF-6BC65E0B4055}" type="slidenum">
              <a:rPr lang="en-US" smtClean="0"/>
              <a:pPr/>
              <a:t>6</a:t>
            </a:fld>
            <a:endParaRPr lang="en-US"/>
          </a:p>
        </p:txBody>
      </p:sp>
      <p:sp>
        <p:nvSpPr>
          <p:cNvPr id="6" name="Rectangle 3"/>
          <p:cNvSpPr>
            <a:spLocks noGrp="1" noChangeArrowheads="1"/>
          </p:cNvSpPr>
          <p:nvPr>
            <p:ph type="body" sz="quarter" idx="13"/>
          </p:nvPr>
        </p:nvSpPr>
        <p:spPr>
          <a:xfrm>
            <a:off x="609600" y="1684357"/>
            <a:ext cx="10972800" cy="4716441"/>
          </a:xfrm>
        </p:spPr>
        <p:txBody>
          <a:bodyPr vert="horz" lIns="0" tIns="0" rIns="0" bIns="0" rtlCol="0">
            <a:no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The control plan needs to be reviewed to ensure that it comprehends correct inspection frequencies as well as a lot control strategy. The PFD may need to be reviewed to comprehend setup and other hidden factory items (reject handling);</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Any defects found during pilot / prototype runs must be comprehended in the Pre-Launch Control Plan;</a:t>
            </a:r>
          </a:p>
          <a:p>
            <a:pPr marL="571500" lvl="1" indent="-5715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A gate chart should be kept during all runs prior to PPAP. That gate chart should determine some of the items to be checked/controlled as additional verification during the EPC period; </a:t>
            </a:r>
          </a:p>
          <a:p>
            <a:pPr marL="571500" lvl="1" indent="-571500">
              <a:buFont typeface="Arial" panose="020B0604020202020204" pitchFamily="34" charset="0"/>
              <a:buChar char="•"/>
            </a:pPr>
            <a:r>
              <a:rPr lang="en-US" altLang="en-US" sz="2000" b="0" dirty="0">
                <a:latin typeface="Times New Roman" panose="02020603050405020304" pitchFamily="18" charset="0"/>
                <a:cs typeface="Times New Roman" panose="02020603050405020304" pitchFamily="18" charset="0"/>
              </a:rPr>
              <a:t>This gate chart should be updated and reviewed prior to exiting the pre-launch activity. If corrective actions are implemented,  you would expect to see no more of that type of defect if the corrective action was adequate. All suspect parts must be analyzed .</a:t>
            </a:r>
          </a:p>
          <a:p>
            <a:pPr marL="571500" lvl="1" indent="-571500">
              <a:buFont typeface="Arial" panose="020B0604020202020204" pitchFamily="34" charset="0"/>
              <a:buChar char="•"/>
            </a:pPr>
            <a:endParaRPr lang="en-US" altLang="en-US" sz="2400" b="0" dirty="0">
              <a:latin typeface="Times New Roman" panose="02020603050405020304" pitchFamily="18" charset="0"/>
              <a:cs typeface="Times New Roman" panose="02020603050405020304" pitchFamily="18" charset="0"/>
            </a:endParaRPr>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Pre-Launch Control Plan Overview</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0117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r>
              <a:rPr lang="en-US"/>
              <a:t>Presentation Title | Date | Confidential</a:t>
            </a:r>
            <a:endParaRPr lang="en-US" dirty="0"/>
          </a:p>
        </p:txBody>
      </p:sp>
      <p:sp>
        <p:nvSpPr>
          <p:cNvPr id="5" name="Slide Number Placeholder 4"/>
          <p:cNvSpPr>
            <a:spLocks noGrp="1"/>
          </p:cNvSpPr>
          <p:nvPr>
            <p:ph type="sldNum" sz="quarter" idx="15"/>
          </p:nvPr>
        </p:nvSpPr>
        <p:spPr/>
        <p:txBody>
          <a:bodyPr/>
          <a:lstStyle/>
          <a:p>
            <a:fld id="{B6D1532F-61F1-B941-ACDF-6BC65E0B4055}" type="slidenum">
              <a:rPr lang="en-US" smtClean="0"/>
              <a:pPr/>
              <a:t>7</a:t>
            </a:fld>
            <a:endParaRPr lang="en-US"/>
          </a:p>
        </p:txBody>
      </p:sp>
      <p:sp>
        <p:nvSpPr>
          <p:cNvPr id="6" name="Rectangle 3"/>
          <p:cNvSpPr>
            <a:spLocks noGrp="1" noChangeArrowheads="1"/>
          </p:cNvSpPr>
          <p:nvPr>
            <p:ph type="body" sz="quarter" idx="13"/>
          </p:nvPr>
        </p:nvSpPr>
        <p:spPr/>
        <p:txBody>
          <a:bodyPr vert="horz" lIns="0" tIns="0" rIns="0" bIns="0" rtlCol="0">
            <a:noAutofit/>
          </a:bodyPr>
          <a:lstStyle/>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Quality control documentation should be reviewed based on data collected. The PFMEA and control plan should be updated to comprehend and control new failure modes as well as RPN values; </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Part variation within a product family should be comprehended (Reference slide 14 for more information);</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Labeling and incoming inspection should also be part of the control plan verification strategy. Variation of incoming material may yield information to internal variation. Labeling is a serious issue throughout many organizations;</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Living document, must be submitted for PPAP and each time there is a revision;</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Certain EPC controls may remain as part of the standard production flow and should be documented in the Production Control Plan(PCP).</a:t>
            </a:r>
          </a:p>
          <a:p>
            <a:pPr marL="685800" indent="-685800" algn="just">
              <a:spcBef>
                <a:spcPct val="25000"/>
              </a:spcBef>
              <a:buClr>
                <a:schemeClr val="tx2"/>
              </a:buClr>
              <a:buFont typeface="Wingdings" panose="05000000000000000000" pitchFamily="2" charset="2"/>
              <a:buChar char="v"/>
            </a:pPr>
            <a:endParaRPr lang="en-US" altLang="en-US" sz="2400" dirty="0">
              <a:latin typeface="Times New Roman" panose="02020603050405020304" pitchFamily="18" charset="0"/>
              <a:cs typeface="Times New Roman" panose="02020603050405020304" pitchFamily="18" charset="0"/>
            </a:endParaRPr>
          </a:p>
          <a:p>
            <a:pPr marL="685800" indent="-685800" algn="just">
              <a:spcBef>
                <a:spcPct val="25000"/>
              </a:spcBef>
              <a:buClr>
                <a:schemeClr val="tx2"/>
              </a:buClr>
              <a:buFont typeface="Wingdings" panose="05000000000000000000" pitchFamily="2" charset="2"/>
              <a:buChar char="v"/>
            </a:pPr>
            <a:endParaRPr lang="en-US" altLang="en-US" sz="2400" dirty="0">
              <a:latin typeface="Times New Roman" panose="02020603050405020304" pitchFamily="18" charset="0"/>
              <a:cs typeface="Times New Roman" panose="02020603050405020304" pitchFamily="18" charset="0"/>
            </a:endParaRPr>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Pre-Launch Control Plan Overview</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5441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vert="horz" lIns="0" tIns="0" rIns="0" bIns="0" rtlCol="0">
            <a:normAutofit/>
          </a:bodyPr>
          <a:lstStyle/>
          <a:p>
            <a:pPr algn="ctr"/>
            <a:r>
              <a:rPr lang="en-US" altLang="en-US" sz="5400" dirty="0">
                <a:solidFill>
                  <a:schemeClr val="tx2"/>
                </a:solidFill>
                <a:latin typeface="Times New Roman" panose="02020603050405020304" pitchFamily="18" charset="0"/>
                <a:cs typeface="Times New Roman" panose="02020603050405020304" pitchFamily="18" charset="0"/>
              </a:rPr>
              <a:t>Supplier - Early Production Containment Overall Strategy Summary</a:t>
            </a:r>
            <a:endParaRPr lang="en-US" sz="5400" dirty="0">
              <a:solidFill>
                <a:schemeClr val="tx2"/>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fld id="{B6D1532F-61F1-B941-ACDF-6BC65E0B4055}" type="slidenum">
              <a:rPr lang="en-US" smtClean="0"/>
              <a:pPr/>
              <a:t>8</a:t>
            </a:fld>
            <a:endParaRPr lang="en-US"/>
          </a:p>
        </p:txBody>
      </p:sp>
    </p:spTree>
    <p:extLst>
      <p:ext uri="{BB962C8B-B14F-4D97-AF65-F5344CB8AC3E}">
        <p14:creationId xmlns:p14="http://schemas.microsoft.com/office/powerpoint/2010/main" val="180876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B6D1532F-61F1-B941-ACDF-6BC65E0B4055}" type="slidenum">
              <a:rPr lang="en-US" smtClean="0"/>
              <a:pPr/>
              <a:t>9</a:t>
            </a:fld>
            <a:endParaRPr lang="en-US"/>
          </a:p>
        </p:txBody>
      </p:sp>
      <p:sp>
        <p:nvSpPr>
          <p:cNvPr id="6" name="Rectangle 3"/>
          <p:cNvSpPr>
            <a:spLocks noGrp="1" noChangeArrowheads="1"/>
          </p:cNvSpPr>
          <p:nvPr>
            <p:ph type="body" sz="quarter" idx="13"/>
          </p:nvPr>
        </p:nvSpPr>
        <p:spPr/>
        <p:txBody>
          <a:bodyPr vert="horz" lIns="0" tIns="0" rIns="0" bIns="0" rtlCol="0">
            <a:noAutofit/>
          </a:bodyPr>
          <a:lstStyle/>
          <a:p>
            <a:pPr algn="just">
              <a:spcBef>
                <a:spcPct val="25000"/>
              </a:spcBef>
              <a:buClr>
                <a:schemeClr val="tx2"/>
              </a:buClr>
            </a:pPr>
            <a:endParaRPr lang="en-US" altLang="en-US" sz="2400" dirty="0">
              <a:latin typeface="Times New Roman" panose="02020603050405020304" pitchFamily="18" charset="0"/>
              <a:cs typeface="Times New Roman" panose="02020603050405020304" pitchFamily="18" charset="0"/>
            </a:endParaRP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Identification of person responsible ;</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Development of the Pre-launch Control Plan ;</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Establishment of a reaction plan for immediate containment and notification of                        Delphi;</a:t>
            </a:r>
          </a:p>
          <a:p>
            <a:pPr marL="685800" indent="-685800" algn="just">
              <a:spcBef>
                <a:spcPct val="25000"/>
              </a:spcBef>
              <a:buClr>
                <a:schemeClr val="tx2"/>
              </a:buClr>
              <a:buFont typeface="Wingdings" panose="05000000000000000000" pitchFamily="2" charset="2"/>
              <a:buChar char="v"/>
            </a:pPr>
            <a:r>
              <a:rPr lang="en-US" altLang="en-US" sz="2400" dirty="0">
                <a:latin typeface="Times New Roman" panose="02020603050405020304" pitchFamily="18" charset="0"/>
                <a:cs typeface="Times New Roman" panose="02020603050405020304" pitchFamily="18" charset="0"/>
              </a:rPr>
              <a:t>  Identification of the measurement equipment and data collection devices/activities. </a:t>
            </a:r>
          </a:p>
        </p:txBody>
      </p:sp>
      <p:sp>
        <p:nvSpPr>
          <p:cNvPr id="7" name="Rectangle 6"/>
          <p:cNvSpPr/>
          <p:nvPr/>
        </p:nvSpPr>
        <p:spPr>
          <a:xfrm>
            <a:off x="996287" y="1171305"/>
            <a:ext cx="10740788" cy="461665"/>
          </a:xfrm>
          <a:prstGeom prst="rect">
            <a:avLst/>
          </a:prstGeom>
        </p:spPr>
        <p:txBody>
          <a:bodyPr wrap="square">
            <a:spAutoFit/>
          </a:bodyPr>
          <a:lstStyle/>
          <a:p>
            <a:r>
              <a:rPr lang="en-US" altLang="en-US" sz="2400" dirty="0">
                <a:solidFill>
                  <a:schemeClr val="tx2"/>
                </a:solidFill>
                <a:latin typeface="Times New Roman" panose="02020603050405020304" pitchFamily="18" charset="0"/>
                <a:cs typeface="Times New Roman" panose="02020603050405020304" pitchFamily="18" charset="0"/>
              </a:rPr>
              <a:t>Overall Strategy Summary</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6797324"/>
      </p:ext>
    </p:extLst>
  </p:cSld>
  <p:clrMapOvr>
    <a:masterClrMapping/>
  </p:clrMapOvr>
</p:sld>
</file>

<file path=ppt/theme/theme1.xml><?xml version="1.0" encoding="utf-8"?>
<a:theme xmlns:a="http://schemas.openxmlformats.org/drawingml/2006/main" name="Delphi Technologies Master Theme">
  <a:themeElements>
    <a:clrScheme name="Custom 20">
      <a:dk1>
        <a:srgbClr val="000000"/>
      </a:dk1>
      <a:lt1>
        <a:srgbClr val="FFFFFF"/>
      </a:lt1>
      <a:dk2>
        <a:srgbClr val="0000FF"/>
      </a:dk2>
      <a:lt2>
        <a:srgbClr val="E7E6E6"/>
      </a:lt2>
      <a:accent1>
        <a:srgbClr val="0000FF"/>
      </a:accent1>
      <a:accent2>
        <a:srgbClr val="003071"/>
      </a:accent2>
      <a:accent3>
        <a:srgbClr val="00BEFF"/>
      </a:accent3>
      <a:accent4>
        <a:srgbClr val="64809B"/>
      </a:accent4>
      <a:accent5>
        <a:srgbClr val="98ABBD"/>
      </a:accent5>
      <a:accent6>
        <a:srgbClr val="DFE5EB"/>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nal PPT Template_Delphi Technologies.pptx" id="{E9D72993-9EDB-4E9A-B197-4F1409974EB5}" vid="{DA0958B4-0B1E-4DE1-9533-87E48078557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1564</Words>
  <Application>Microsoft Office PowerPoint</Application>
  <PresentationFormat>Widescreen</PresentationFormat>
  <Paragraphs>127</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Akkurat Pro</vt:lpstr>
      <vt:lpstr>Arial</vt:lpstr>
      <vt:lpstr>Calibri</vt:lpstr>
      <vt:lpstr>Times New Roman</vt:lpstr>
      <vt:lpstr>Wingdings</vt:lpstr>
      <vt:lpstr>Wingdings 3</vt:lpstr>
      <vt:lpstr>Delphi Technologies Master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Assa, Laurence</dc:creator>
  <cp:lastModifiedBy>Linda Crosby</cp:lastModifiedBy>
  <cp:revision>55</cp:revision>
  <dcterms:created xsi:type="dcterms:W3CDTF">2018-03-02T14:55:17Z</dcterms:created>
  <dcterms:modified xsi:type="dcterms:W3CDTF">2018-11-13T20:38:35Z</dcterms:modified>
</cp:coreProperties>
</file>